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57" r:id="rId4"/>
    <p:sldId id="259" r:id="rId5"/>
    <p:sldId id="258" r:id="rId6"/>
    <p:sldId id="268" r:id="rId7"/>
    <p:sldId id="260" r:id="rId8"/>
    <p:sldId id="262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laskole.no/analyse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Filmanalyse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En litt forenklet versjon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9171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Hovedpunkter – dette skal være med: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Fakta om filmen</a:t>
            </a:r>
          </a:p>
          <a:p>
            <a:r>
              <a:rPr lang="nb-NO" sz="2800" dirty="0" smtClean="0"/>
              <a:t>Miljø</a:t>
            </a:r>
          </a:p>
          <a:p>
            <a:r>
              <a:rPr lang="nb-NO" sz="2800" dirty="0" smtClean="0"/>
              <a:t>Kort handlingsreferat</a:t>
            </a:r>
          </a:p>
          <a:p>
            <a:r>
              <a:rPr lang="nb-NO" sz="2800" dirty="0" smtClean="0"/>
              <a:t>Oppbygning. </a:t>
            </a:r>
          </a:p>
          <a:p>
            <a:r>
              <a:rPr lang="nb-NO" sz="2800" dirty="0" smtClean="0"/>
              <a:t>Presentere hovedpersonene i filmen. </a:t>
            </a:r>
          </a:p>
          <a:p>
            <a:r>
              <a:rPr lang="nb-NO" sz="2800" dirty="0" smtClean="0"/>
              <a:t>Tema/budskap</a:t>
            </a:r>
          </a:p>
          <a:p>
            <a:r>
              <a:rPr lang="nb-NO" sz="2800" dirty="0" smtClean="0"/>
              <a:t>Egenvurdering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20416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Fakta om filmen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Hva er filmens </a:t>
            </a:r>
            <a:r>
              <a:rPr lang="nb-NO" sz="2800" dirty="0" smtClean="0"/>
              <a:t>tittel</a:t>
            </a:r>
            <a:r>
              <a:rPr lang="nb-NO" sz="2800" dirty="0"/>
              <a:t>?</a:t>
            </a:r>
            <a:endParaRPr lang="nb-NO" sz="2800" dirty="0" smtClean="0"/>
          </a:p>
          <a:p>
            <a:r>
              <a:rPr lang="nb-NO" sz="2800" dirty="0" smtClean="0"/>
              <a:t>Hva heter regissøren? </a:t>
            </a:r>
            <a:endParaRPr lang="nb-NO" sz="2800" dirty="0"/>
          </a:p>
          <a:p>
            <a:r>
              <a:rPr lang="nb-NO" sz="2800" dirty="0"/>
              <a:t>Når er den fra</a:t>
            </a:r>
            <a:r>
              <a:rPr lang="nb-NO" sz="2800" dirty="0" smtClean="0"/>
              <a:t>?</a:t>
            </a:r>
            <a:endParaRPr lang="nb-NO" sz="2800" dirty="0"/>
          </a:p>
          <a:p>
            <a:r>
              <a:rPr lang="nb-NO" sz="2800" dirty="0"/>
              <a:t>Hvem har hovedrollene</a:t>
            </a:r>
            <a:r>
              <a:rPr lang="nb-NO" sz="2800" dirty="0" smtClean="0"/>
              <a:t>? </a:t>
            </a:r>
            <a:r>
              <a:rPr lang="nb-NO" sz="2800" dirty="0" smtClean="0"/>
              <a:t>(</a:t>
            </a:r>
            <a:r>
              <a:rPr lang="nb-NO" sz="2800" dirty="0" smtClean="0"/>
              <a:t>Navn og </a:t>
            </a:r>
            <a:r>
              <a:rPr lang="nb-NO" sz="2800" dirty="0" smtClean="0"/>
              <a:t>evt</a:t>
            </a:r>
            <a:r>
              <a:rPr lang="nb-NO" sz="2800" dirty="0" smtClean="0"/>
              <a:t>. </a:t>
            </a:r>
            <a:r>
              <a:rPr lang="nb-NO" sz="2800" dirty="0"/>
              <a:t>a</a:t>
            </a:r>
            <a:r>
              <a:rPr lang="nb-NO" sz="2800" dirty="0" smtClean="0"/>
              <a:t>ndre kjente filmer)</a:t>
            </a:r>
          </a:p>
          <a:p>
            <a:r>
              <a:rPr lang="nb-NO" sz="2800" dirty="0" smtClean="0"/>
              <a:t>Hvilken sjanger tilhører den? 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67224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Miljø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Kort om:</a:t>
            </a:r>
          </a:p>
          <a:p>
            <a:pPr lvl="1"/>
            <a:r>
              <a:rPr lang="nb-NO" sz="2800" dirty="0" smtClean="0"/>
              <a:t>I </a:t>
            </a:r>
            <a:r>
              <a:rPr lang="nb-NO" sz="2800" dirty="0" smtClean="0"/>
              <a:t>hva slags miljø utspiller handlingen seg?</a:t>
            </a:r>
          </a:p>
          <a:p>
            <a:pPr lvl="1"/>
            <a:r>
              <a:rPr lang="nb-NO" sz="2800" dirty="0" smtClean="0"/>
              <a:t>I hvilken tid utspiller handlingen seg?</a:t>
            </a:r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74704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Kort Handlingsreferat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Beskriv </a:t>
            </a:r>
            <a:r>
              <a:rPr lang="nb-NO" sz="2800" dirty="0" smtClean="0"/>
              <a:t>kort filmens </a:t>
            </a:r>
            <a:r>
              <a:rPr lang="nb-NO" sz="2800" dirty="0"/>
              <a:t>handling og plott. </a:t>
            </a:r>
            <a:endParaRPr lang="nb-NO" sz="2800" dirty="0" smtClean="0"/>
          </a:p>
          <a:p>
            <a:pPr lvl="1"/>
            <a:r>
              <a:rPr lang="nb-NO" sz="2600" dirty="0" smtClean="0"/>
              <a:t>Hva handler den om?</a:t>
            </a:r>
          </a:p>
          <a:p>
            <a:pPr lvl="1"/>
            <a:r>
              <a:rPr lang="nb-NO" sz="2600" dirty="0" smtClean="0"/>
              <a:t>Hva er konflikten?</a:t>
            </a:r>
          </a:p>
          <a:p>
            <a:pPr lvl="1"/>
            <a:r>
              <a:rPr lang="nb-NO" sz="2600" dirty="0" smtClean="0"/>
              <a:t>Hvordan slutter den? 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335610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oppbygning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Følger filmen </a:t>
            </a:r>
            <a:r>
              <a:rPr lang="nb-NO" sz="2800" dirty="0" err="1" smtClean="0"/>
              <a:t>Hollywoodmodellen</a:t>
            </a:r>
            <a:r>
              <a:rPr lang="nb-NO" sz="2800" dirty="0" smtClean="0"/>
              <a:t> eller ikke?</a:t>
            </a:r>
            <a:endParaRPr lang="nb-NO" sz="2600" dirty="0" smtClean="0">
              <a:hlinkClick r:id="rId2"/>
            </a:endParaRPr>
          </a:p>
          <a:p>
            <a:pPr lvl="1"/>
            <a:r>
              <a:rPr lang="nb-NO" sz="2600" dirty="0" smtClean="0">
                <a:hlinkClick r:id="rId2"/>
              </a:rPr>
              <a:t>http</a:t>
            </a:r>
            <a:r>
              <a:rPr lang="nb-NO" sz="2600" dirty="0">
                <a:hlinkClick r:id="rId2"/>
              </a:rPr>
              <a:t>://</a:t>
            </a:r>
            <a:r>
              <a:rPr lang="nb-NO" sz="2600" dirty="0" smtClean="0">
                <a:hlinkClick r:id="rId2"/>
              </a:rPr>
              <a:t>www.melaskole.no/analyse.html</a:t>
            </a:r>
            <a:endParaRPr lang="nb-NO" sz="2600" dirty="0" smtClean="0"/>
          </a:p>
          <a:p>
            <a:pPr marL="0" indent="0">
              <a:buNone/>
            </a:pPr>
            <a:endParaRPr lang="nb-NO" sz="2800" dirty="0" smtClean="0"/>
          </a:p>
          <a:p>
            <a:pPr marL="0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463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Hovedpersoner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Hvem er hovedpersoner og hvem er bipersoner?</a:t>
            </a:r>
          </a:p>
          <a:p>
            <a:r>
              <a:rPr lang="nb-NO" sz="2800" dirty="0" smtClean="0"/>
              <a:t>Hvordan blir hovedpersonene beskrevet? Alder, sosial status, utseende og personlighet.</a:t>
            </a:r>
          </a:p>
          <a:p>
            <a:r>
              <a:rPr lang="nb-NO" sz="2800" dirty="0" smtClean="0"/>
              <a:t>Gjennomgår personene en utvikling i løpet av filmen</a:t>
            </a:r>
            <a:r>
              <a:rPr lang="nb-NO" sz="2800" dirty="0" smtClean="0"/>
              <a:t>? </a:t>
            </a:r>
          </a:p>
          <a:p>
            <a:pPr lvl="1"/>
            <a:r>
              <a:rPr lang="nb-NO" sz="2600" dirty="0" err="1" smtClean="0"/>
              <a:t>F.eks</a:t>
            </a:r>
            <a:r>
              <a:rPr lang="nb-NO" sz="2600" dirty="0" smtClean="0"/>
              <a:t>: forandrer </a:t>
            </a:r>
            <a:r>
              <a:rPr lang="nb-NO" sz="2600" dirty="0"/>
              <a:t>de seg i løpet av filmen? Lærer de noe? Hvordan?</a:t>
            </a:r>
          </a:p>
          <a:p>
            <a:endParaRPr lang="nb-NO" sz="2800" dirty="0"/>
          </a:p>
          <a:p>
            <a:r>
              <a:rPr lang="nb-NO" sz="2800" dirty="0" smtClean="0"/>
              <a:t>Husk å begrunne synspunktene dine.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3639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Tema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Hva er temaet i filmen? (Hva handler den </a:t>
            </a:r>
            <a:r>
              <a:rPr lang="nb-NO" sz="2800" i="1" dirty="0" smtClean="0"/>
              <a:t>egentlig</a:t>
            </a:r>
            <a:r>
              <a:rPr lang="nb-NO" sz="2800" dirty="0" smtClean="0"/>
              <a:t> om?) </a:t>
            </a:r>
            <a:endParaRPr lang="nb-NO" sz="2600" dirty="0" smtClean="0"/>
          </a:p>
          <a:p>
            <a:r>
              <a:rPr lang="nb-NO" sz="2800" dirty="0" smtClean="0"/>
              <a:t>Har </a:t>
            </a:r>
            <a:r>
              <a:rPr lang="nb-NO" sz="2800" dirty="0" smtClean="0"/>
              <a:t>filmen </a:t>
            </a:r>
            <a:r>
              <a:rPr lang="nb-NO" sz="2800" dirty="0" smtClean="0"/>
              <a:t>et budskap til seerne, eller er det ren underholdning?</a:t>
            </a:r>
            <a:endParaRPr lang="nb-NO" sz="2600" dirty="0"/>
          </a:p>
          <a:p>
            <a:endParaRPr lang="nb-NO" sz="2800" dirty="0"/>
          </a:p>
          <a:p>
            <a:r>
              <a:rPr lang="nb-NO" sz="2800" dirty="0" smtClean="0"/>
              <a:t>Husk å begrunne synspunktene dine.</a:t>
            </a:r>
            <a:endParaRPr lang="nb-NO" sz="2600" dirty="0"/>
          </a:p>
        </p:txBody>
      </p:sp>
    </p:spTree>
    <p:extLst>
      <p:ext uri="{BB962C8B-B14F-4D97-AF65-F5344CB8AC3E}">
        <p14:creationId xmlns:p14="http://schemas.microsoft.com/office/powerpoint/2010/main" val="398648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Egenvurdering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b-NO" sz="2800" dirty="0" smtClean="0"/>
              <a:t>Hva er din vurdering av filmen? (terningkast) </a:t>
            </a:r>
          </a:p>
          <a:p>
            <a:r>
              <a:rPr lang="nb-NO" sz="2800" dirty="0" smtClean="0"/>
              <a:t>Hvem vil du anbefale filmen for?</a:t>
            </a:r>
          </a:p>
          <a:p>
            <a:endParaRPr lang="nb-NO" sz="2800" dirty="0" smtClean="0"/>
          </a:p>
          <a:p>
            <a:r>
              <a:rPr lang="nb-NO" sz="2800" dirty="0" smtClean="0"/>
              <a:t>Husk </a:t>
            </a:r>
            <a:r>
              <a:rPr lang="nb-NO" sz="2800" dirty="0" smtClean="0"/>
              <a:t>å begrunne synspunktene </a:t>
            </a:r>
            <a:r>
              <a:rPr lang="nb-NO" sz="2800" dirty="0" smtClean="0"/>
              <a:t>dine</a:t>
            </a:r>
            <a:r>
              <a:rPr lang="nb-NO" sz="2800" dirty="0"/>
              <a:t>.</a:t>
            </a:r>
            <a:endParaRPr 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14849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mmelsk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TC103457452[[fn=Himmelsk]]</Template>
  <TotalTime>458</TotalTime>
  <Words>224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Himmelsk</vt:lpstr>
      <vt:lpstr>Filmanalyse</vt:lpstr>
      <vt:lpstr>Hovedpunkter – dette skal være med:</vt:lpstr>
      <vt:lpstr>Fakta om filmen</vt:lpstr>
      <vt:lpstr>Miljø</vt:lpstr>
      <vt:lpstr>Kort Handlingsreferat</vt:lpstr>
      <vt:lpstr>oppbygning</vt:lpstr>
      <vt:lpstr>Hovedpersoner </vt:lpstr>
      <vt:lpstr>Tema </vt:lpstr>
      <vt:lpstr>Egenvurdering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Filmanmeldelse</dc:title>
  <dc:creator>Marthe Gonsholt</dc:creator>
  <cp:lastModifiedBy>Geir Rollefsen</cp:lastModifiedBy>
  <cp:revision>17</cp:revision>
  <dcterms:created xsi:type="dcterms:W3CDTF">2014-10-19T17:44:28Z</dcterms:created>
  <dcterms:modified xsi:type="dcterms:W3CDTF">2015-12-13T13:18:46Z</dcterms:modified>
</cp:coreProperties>
</file>