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7" r:id="rId5"/>
    <p:sldId id="259" r:id="rId6"/>
    <p:sldId id="258" r:id="rId7"/>
    <p:sldId id="268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v.nrksuper.no/serie/alle-mot-en/MSUI23008012/18-10-20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Filmanalyse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17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eller budskap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800" dirty="0" smtClean="0"/>
              <a:t>Hva tror du filmen skal fortelle seerne?</a:t>
            </a: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3986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Egen vurdering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000" dirty="0" smtClean="0"/>
              <a:t>Hva er din vurdering av filmen? (terningkast) </a:t>
            </a:r>
          </a:p>
          <a:p>
            <a:r>
              <a:rPr lang="nb-NO" sz="4000" dirty="0" smtClean="0"/>
              <a:t>Hvem vil du anbefale filmen for?</a:t>
            </a:r>
          </a:p>
          <a:p>
            <a:r>
              <a:rPr lang="nb-NO" sz="4000" dirty="0" smtClean="0"/>
              <a:t>Husk å begrunne synspunktene dine!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>
                <a:hlinkClick r:id="rId2"/>
              </a:rPr>
              <a:t>http://tv.nrksuper.no/serie/alle-mot-en/MSUI23008012/18-10-2013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49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Filmanalyse etter «oppskrift»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Når du skal skrive en filmanalyse, vil du som regel velge å skrive den etter en «oppskrift», og det er bra, for da er du sikra at du får med deg alle de punktene som du skal ha med i en </a:t>
            </a:r>
            <a:r>
              <a:rPr lang="nb-NO" sz="2800" dirty="0" err="1" smtClean="0"/>
              <a:t>aanalyse</a:t>
            </a:r>
            <a:r>
              <a:rPr lang="nb-NO" sz="2800" dirty="0" smtClean="0"/>
              <a:t>. Men husk at du skal skrive en helhetlig tekst, du skal ikke dele opp teksten din i punkter og avsnitt slik det er i den oppskriften du bruker.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3191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Disse punktene er det lurt å finne u t av før du ser filmen, og det kan brukes som en innledning.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 smtClean="0"/>
              <a:t>Hva er filmens tittel</a:t>
            </a:r>
            <a:r>
              <a:rPr lang="nb-NO" sz="3200" dirty="0" smtClean="0"/>
              <a:t>? Les Miserables</a:t>
            </a:r>
            <a:endParaRPr lang="nb-NO" sz="3200" dirty="0" smtClean="0"/>
          </a:p>
          <a:p>
            <a:r>
              <a:rPr lang="nb-NO" sz="3200" dirty="0" smtClean="0"/>
              <a:t>Hva heter regissøren? </a:t>
            </a:r>
            <a:r>
              <a:rPr lang="nb-NO" sz="3200" dirty="0" smtClean="0"/>
              <a:t>Tom Hooper (The </a:t>
            </a:r>
            <a:r>
              <a:rPr lang="nb-NO" sz="3200" dirty="0" err="1" smtClean="0"/>
              <a:t>Damned</a:t>
            </a:r>
            <a:r>
              <a:rPr lang="nb-NO" sz="3200" smtClean="0"/>
              <a:t> United)</a:t>
            </a:r>
            <a:endParaRPr lang="nb-NO" sz="3200" dirty="0" smtClean="0"/>
          </a:p>
          <a:p>
            <a:r>
              <a:rPr lang="nb-NO" sz="3200" dirty="0"/>
              <a:t>Hvem har produsert </a:t>
            </a:r>
            <a:r>
              <a:rPr lang="nb-NO" sz="3200" dirty="0" smtClean="0"/>
              <a:t>filmen</a:t>
            </a:r>
            <a:r>
              <a:rPr lang="nb-NO" sz="3200" dirty="0" smtClean="0"/>
              <a:t>? Universal Pictures</a:t>
            </a:r>
            <a:endParaRPr lang="nb-NO" sz="3200" dirty="0"/>
          </a:p>
          <a:p>
            <a:r>
              <a:rPr lang="nb-NO" sz="3200" dirty="0"/>
              <a:t>Når er den fra</a:t>
            </a:r>
            <a:r>
              <a:rPr lang="nb-NO" sz="3200" dirty="0" smtClean="0"/>
              <a:t>? 2012</a:t>
            </a:r>
            <a:endParaRPr lang="nb-NO" sz="3200" dirty="0"/>
          </a:p>
          <a:p>
            <a:r>
              <a:rPr lang="nb-NO" sz="3200" dirty="0"/>
              <a:t>Hvem har hovedrollene</a:t>
            </a:r>
            <a:r>
              <a:rPr lang="nb-NO" sz="3200" dirty="0" smtClean="0"/>
              <a:t>? (kun navn, og evt. hva de er kjent fra tidligere</a:t>
            </a:r>
            <a:r>
              <a:rPr lang="nb-NO" sz="3200" dirty="0" smtClean="0"/>
              <a:t>) </a:t>
            </a: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6722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Sjanger (kan henges på tilslutt i innledningen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Hvilken sjanger tilhører denne filmen?</a:t>
            </a:r>
          </a:p>
          <a:p>
            <a:pPr lvl="1"/>
            <a:r>
              <a:rPr lang="nb-NO" sz="2800" dirty="0" smtClean="0"/>
              <a:t>Dokumentar/fiktiv?  </a:t>
            </a:r>
          </a:p>
          <a:p>
            <a:pPr lvl="2"/>
            <a:r>
              <a:rPr lang="nb-NO" sz="2800" dirty="0" smtClean="0"/>
              <a:t>Fiktiv: Komedie, thriller, krim, barnefilm, ungdomsfilm, romantisk drama, </a:t>
            </a:r>
            <a:r>
              <a:rPr lang="nb-NO" sz="2800" dirty="0" err="1" smtClean="0"/>
              <a:t>science</a:t>
            </a:r>
            <a:r>
              <a:rPr lang="nb-NO" sz="2800" dirty="0" smtClean="0"/>
              <a:t> </a:t>
            </a:r>
            <a:r>
              <a:rPr lang="nb-NO" sz="2800" dirty="0" err="1" smtClean="0"/>
              <a:t>fiction</a:t>
            </a:r>
            <a:r>
              <a:rPr lang="nb-NO" sz="2800" dirty="0" smtClean="0"/>
              <a:t>, eventyrfilm, dogme-film, krigsfilm</a:t>
            </a:r>
            <a:endParaRPr lang="nb-NO" sz="2800" dirty="0"/>
          </a:p>
          <a:p>
            <a:pPr marL="1371600" lvl="3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0151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miljø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800" dirty="0" smtClean="0"/>
              <a:t>I hva slags miljø utspiller handlingen seg?</a:t>
            </a:r>
          </a:p>
          <a:p>
            <a:r>
              <a:rPr lang="nb-NO" sz="4800" dirty="0" smtClean="0"/>
              <a:t>I hvilken tid utspiller handlingen seg?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70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 smtClean="0"/>
              <a:t>Beskriv </a:t>
            </a:r>
            <a:r>
              <a:rPr lang="nb-NO" sz="4400" dirty="0"/>
              <a:t>filmens handling og plott. Få beskrevet hva filmen handler om, hva konflikten er og hvordan den slutter</a:t>
            </a:r>
            <a:r>
              <a:rPr lang="nb-NO" sz="4400" dirty="0" smtClean="0"/>
              <a:t>. Er det en tydelig begynnelse, hoveddel og avslutning?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3561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Sammensetning / oppbygning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800" dirty="0" smtClean="0"/>
              <a:t>Følger filmen </a:t>
            </a:r>
            <a:r>
              <a:rPr lang="nb-NO" sz="4800" dirty="0" err="1" smtClean="0"/>
              <a:t>Hollywoodmodellen</a:t>
            </a:r>
            <a:r>
              <a:rPr lang="nb-NO" sz="4800" dirty="0" smtClean="0"/>
              <a:t>?</a:t>
            </a:r>
          </a:p>
          <a:p>
            <a:pPr marL="0" indent="0">
              <a:buNone/>
            </a:pP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46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Hovedpersoner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000" dirty="0" smtClean="0"/>
              <a:t>Hvem er hovedpersoner og hvem er bipersoner?</a:t>
            </a:r>
          </a:p>
          <a:p>
            <a:r>
              <a:rPr lang="nb-NO" sz="4000" dirty="0" smtClean="0"/>
              <a:t>Hvordan blir hovedpersonene beskrevet? Alder, sosial status, utseende og personlighet.</a:t>
            </a:r>
          </a:p>
          <a:p>
            <a:r>
              <a:rPr lang="nb-NO" sz="4000" dirty="0" smtClean="0"/>
              <a:t>Gjennomgår personene en utvikling i løpet av filmen?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2363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Filmatiske virkemidler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er filmen klippet? Lange klipp, korte klipp, naturlige eller unaturlige overganger?</a:t>
            </a:r>
          </a:p>
          <a:p>
            <a:r>
              <a:rPr lang="nb-NO" dirty="0"/>
              <a:t>Hvordan er kamerabevegelsen? Håndholdt kamera, stillbilde, panorering eller annet?</a:t>
            </a:r>
          </a:p>
          <a:p>
            <a:r>
              <a:rPr lang="nb-NO" dirty="0"/>
              <a:t>Hvordan er perspektivet? Froskeperspektiv, fugleperspektiv, normalperspektiv?</a:t>
            </a:r>
          </a:p>
          <a:p>
            <a:r>
              <a:rPr lang="nb-NO" dirty="0"/>
              <a:t>Hvordan er bildet beskåret? Totalt, supertotalt, halvtotalt, nærbilde, supernærbilde? </a:t>
            </a:r>
          </a:p>
          <a:p>
            <a:r>
              <a:rPr lang="nb-NO" dirty="0"/>
              <a:t>Hvordan er lyden i filmen? </a:t>
            </a:r>
            <a:r>
              <a:rPr lang="nb-NO" dirty="0" err="1"/>
              <a:t>Reallyd</a:t>
            </a:r>
            <a:r>
              <a:rPr lang="nb-NO" dirty="0"/>
              <a:t>, effektlyd, ekstern lyd? Kanskje er det </a:t>
            </a:r>
            <a:r>
              <a:rPr lang="nb-NO" dirty="0" err="1"/>
              <a:t>voice-over</a:t>
            </a:r>
            <a:r>
              <a:rPr lang="nb-NO" dirty="0"/>
              <a:t> eller bakgrunnsmusikk i filmen?</a:t>
            </a:r>
          </a:p>
          <a:p>
            <a:r>
              <a:rPr lang="nb-NO" dirty="0"/>
              <a:t>Hvordan er lyset i filmen? Naturlig eller kunstig? Er det likt gjennom hele filmen?</a:t>
            </a:r>
          </a:p>
          <a:p>
            <a:r>
              <a:rPr lang="nb-NO" dirty="0"/>
              <a:t>Hvordan er fargene? Virker de naturlige eller manipulerende?</a:t>
            </a:r>
          </a:p>
          <a:p>
            <a:r>
              <a:rPr lang="nb-NO" dirty="0"/>
              <a:t>Er det noe annet ved måten filmen er filmet på som du har lagt spesielt merke til?</a:t>
            </a:r>
          </a:p>
        </p:txBody>
      </p:sp>
    </p:spTree>
    <p:extLst>
      <p:ext uri="{BB962C8B-B14F-4D97-AF65-F5344CB8AC3E}">
        <p14:creationId xmlns:p14="http://schemas.microsoft.com/office/powerpoint/2010/main" val="18486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sk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TC103457452[[fn=Himmelsk]]</Template>
  <TotalTime>418</TotalTime>
  <Words>376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Himmelsk</vt:lpstr>
      <vt:lpstr>Filmanalyse</vt:lpstr>
      <vt:lpstr>Filmanalyse etter «oppskrift»</vt:lpstr>
      <vt:lpstr>Disse punktene er det lurt å finne u t av før du ser filmen, og det kan brukes som en innledning.</vt:lpstr>
      <vt:lpstr>Sjanger (kan henges på tilslutt i innledningen </vt:lpstr>
      <vt:lpstr>miljø</vt:lpstr>
      <vt:lpstr>Hovedhandling</vt:lpstr>
      <vt:lpstr>Sammensetning / oppbygning</vt:lpstr>
      <vt:lpstr>Hovedpersoner </vt:lpstr>
      <vt:lpstr>Filmatiske virkemidler</vt:lpstr>
      <vt:lpstr>Tema eller budskap </vt:lpstr>
      <vt:lpstr>Egen vurdering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Filmanmeldelse</dc:title>
  <dc:creator>Marthe Gonsholt</dc:creator>
  <cp:lastModifiedBy>Ingar Hagen</cp:lastModifiedBy>
  <cp:revision>11</cp:revision>
  <dcterms:created xsi:type="dcterms:W3CDTF">2014-10-19T17:44:28Z</dcterms:created>
  <dcterms:modified xsi:type="dcterms:W3CDTF">2015-10-22T07:20:44Z</dcterms:modified>
</cp:coreProperties>
</file>