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1" r:id="rId7"/>
    <p:sldId id="258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Navn på sangen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Navn </a:t>
            </a:r>
            <a:r>
              <a:rPr lang="nb-NO" smtClean="0"/>
              <a:t>på gruppe/artist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8447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Sangtittel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Lenke til musikkvideo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91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valgte du denne musikkvideoen?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418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handler teksten om?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589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passer musikkvideoen til teksten?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10913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sk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8947CC7BD1D1C419808E1BBC9A0CFCE" ma:contentTypeVersion="0" ma:contentTypeDescription="Opprett et nytt dokument." ma:contentTypeScope="" ma:versionID="dc214378182ed427daeab72f4d2fdb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fc533214723f605dffabcfdd295b5c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7F9864-CBF8-405C-BBE2-7E2F07B1B3B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6E512A-5113-40F3-AC8D-8B3BF619CE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CA351DC-CF88-49E9-82CA-3B2907DB7073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TC103457452[[fn=Himmelsk]]</Template>
  <TotalTime>16</TotalTime>
  <Words>28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Himmelsk</vt:lpstr>
      <vt:lpstr>Navn på sangen</vt:lpstr>
      <vt:lpstr>Sangtittel</vt:lpstr>
      <vt:lpstr>Hvorfor valgte du denne musikkvideoen?</vt:lpstr>
      <vt:lpstr>Hva handler teksten om?</vt:lpstr>
      <vt:lpstr>Hvordan passer musikkvideoen til teksten?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Tøff i pyjamas</dc:title>
  <dc:creator>Hege Eikeland</dc:creator>
  <cp:lastModifiedBy>Hege</cp:lastModifiedBy>
  <cp:revision>3</cp:revision>
  <dcterms:created xsi:type="dcterms:W3CDTF">2014-10-21T07:39:55Z</dcterms:created>
  <dcterms:modified xsi:type="dcterms:W3CDTF">2015-10-20T08:54:19Z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0x01010078947CC7BD1D1C419808E1BBC9A0CFCE</vt:lpwstr>
  </property>
  <property fmtid="{D5CDD505-2E9C-101B-9397-08002B2CF9AE}" pid="3" name="IsMyDocuments">
    <vt:bool>true</vt:bool>
  </property>
</Properties>
</file>