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s-E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s-E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BDC5-BAF1-4F32-B907-CEB2BD56DD2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FB74-30E8-46E4-8FBA-70FA6DD669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55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s-E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s-E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BDC5-BAF1-4F32-B907-CEB2BD56DD2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FB74-30E8-46E4-8FBA-70FA6DD669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090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s-E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s-E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BDC5-BAF1-4F32-B907-CEB2BD56DD2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FB74-30E8-46E4-8FBA-70FA6DD669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95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s-E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s-E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BDC5-BAF1-4F32-B907-CEB2BD56DD2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FB74-30E8-46E4-8FBA-70FA6DD669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26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s-E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BDC5-BAF1-4F32-B907-CEB2BD56DD2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FB74-30E8-46E4-8FBA-70FA6DD669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90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s-E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s-E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s-E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BDC5-BAF1-4F32-B907-CEB2BD56DD2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FB74-30E8-46E4-8FBA-70FA6DD669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89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s-E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s-E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s-E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BDC5-BAF1-4F32-B907-CEB2BD56DD2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FB74-30E8-46E4-8FBA-70FA6DD669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385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s-E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BDC5-BAF1-4F32-B907-CEB2BD56DD2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FB74-30E8-46E4-8FBA-70FA6DD669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207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BDC5-BAF1-4F32-B907-CEB2BD56DD2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FB74-30E8-46E4-8FBA-70FA6DD669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712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s-E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s-E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BDC5-BAF1-4F32-B907-CEB2BD56DD2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FB74-30E8-46E4-8FBA-70FA6DD669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592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s-E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BDC5-BAF1-4F32-B907-CEB2BD56DD2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FB74-30E8-46E4-8FBA-70FA6DD669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54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s-E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s-E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4BDC5-BAF1-4F32-B907-CEB2BD56DD2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1FB74-30E8-46E4-8FBA-70FA6DD669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577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laugh-boy-young-people-young-pink-412038/" TargetMode="External"/><Relationship Id="rId2" Type="http://schemas.openxmlformats.org/officeDocument/2006/relationships/hyperlink" Target="https://pixabay.com/p-15644/?no_redirec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oondoo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3999" y="4509120"/>
            <a:ext cx="6400800" cy="1752600"/>
          </a:xfrm>
        </p:spPr>
        <p:txBody>
          <a:bodyPr/>
          <a:lstStyle/>
          <a:p>
            <a:r>
              <a:rPr lang="es-ES" dirty="0" smtClean="0"/>
              <a:t>- kan du presentere deg selv?</a:t>
            </a:r>
            <a:endParaRPr lang="es-ES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0537">
            <a:off x="5820123" y="365973"/>
            <a:ext cx="2185529" cy="2494594"/>
          </a:xfrm>
          <a:prstGeom prst="rect">
            <a:avLst/>
          </a:prstGeom>
        </p:spPr>
      </p:pic>
      <p:sp>
        <p:nvSpPr>
          <p:cNvPr id="5" name="Tittel 4"/>
          <p:cNvSpPr>
            <a:spLocks noGrp="1"/>
          </p:cNvSpPr>
          <p:nvPr>
            <p:ph type="ctrTitle"/>
          </p:nvPr>
        </p:nvSpPr>
        <p:spPr>
          <a:xfrm>
            <a:off x="805706" y="2660960"/>
            <a:ext cx="7772400" cy="1470025"/>
          </a:xfrm>
        </p:spPr>
        <p:txBody>
          <a:bodyPr/>
          <a:lstStyle/>
          <a:p>
            <a:r>
              <a:rPr lang="es-ES"/>
              <a:t>¿Te puedes presentar, por favor</a:t>
            </a:r>
            <a:r>
              <a:rPr lang="es-ES" smtClean="0"/>
              <a:t>?</a:t>
            </a:r>
            <a:endParaRPr lang="nb-NO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dirty="0"/>
          </a:p>
        </p:txBody>
      </p:sp>
      <p:sp>
        <p:nvSpPr>
          <p:cNvPr id="2" name="TekstSylinder 1"/>
          <p:cNvSpPr txBox="1"/>
          <p:nvPr/>
        </p:nvSpPr>
        <p:spPr>
          <a:xfrm>
            <a:off x="3428255" y="5666343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mtClean="0">
                <a:solidFill>
                  <a:schemeClr val="accent5">
                    <a:lumMod val="75000"/>
                  </a:schemeClr>
                </a:solidFill>
              </a:rPr>
              <a:t>Marisa Ibarra 31.08.15</a:t>
            </a:r>
            <a:endParaRPr lang="nb-NO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89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23528" y="2619375"/>
            <a:ext cx="4038600" cy="4027521"/>
          </a:xfrm>
        </p:spPr>
        <p:txBody>
          <a:bodyPr/>
          <a:lstStyle/>
          <a:p>
            <a:r>
              <a:rPr lang="es-ES" dirty="0" smtClean="0"/>
              <a:t>¡Hola!</a:t>
            </a:r>
          </a:p>
          <a:p>
            <a:r>
              <a:rPr lang="es-ES" dirty="0" smtClean="0"/>
              <a:t>Me llamo Sofía.</a:t>
            </a:r>
          </a:p>
          <a:p>
            <a:r>
              <a:rPr lang="es-ES" dirty="0" smtClean="0"/>
              <a:t>Tengo doce años.</a:t>
            </a:r>
          </a:p>
          <a:p>
            <a:r>
              <a:rPr lang="es-ES" dirty="0" smtClean="0"/>
              <a:t>Vivo en Santiago.</a:t>
            </a:r>
          </a:p>
          <a:p>
            <a:r>
              <a:rPr lang="es-ES" dirty="0" smtClean="0"/>
              <a:t>Soy chilena.</a:t>
            </a:r>
          </a:p>
          <a:p>
            <a:r>
              <a:rPr lang="es-ES" dirty="0" smtClean="0"/>
              <a:t>Tengo dos hermanos; una hermana y un hermano.</a:t>
            </a:r>
            <a:endParaRPr lang="es-ES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88024" y="3244146"/>
            <a:ext cx="4038600" cy="3600400"/>
          </a:xfrm>
        </p:spPr>
        <p:txBody>
          <a:bodyPr/>
          <a:lstStyle/>
          <a:p>
            <a:r>
              <a:rPr lang="es-ES" dirty="0" smtClean="0"/>
              <a:t>¿Hola, qué tal?</a:t>
            </a:r>
          </a:p>
          <a:p>
            <a:r>
              <a:rPr lang="es-ES" dirty="0" smtClean="0"/>
              <a:t>Me llamo Leonardo.</a:t>
            </a:r>
          </a:p>
          <a:p>
            <a:r>
              <a:rPr lang="es-ES" dirty="0" smtClean="0"/>
              <a:t>Tengo trece años.</a:t>
            </a:r>
          </a:p>
          <a:p>
            <a:r>
              <a:rPr lang="es-ES" dirty="0" smtClean="0"/>
              <a:t>Vivo en Buenos Aires.</a:t>
            </a:r>
          </a:p>
          <a:p>
            <a:r>
              <a:rPr lang="es-ES" dirty="0" smtClean="0"/>
              <a:t>Soy argentino.</a:t>
            </a:r>
          </a:p>
          <a:p>
            <a:r>
              <a:rPr lang="es-ES" dirty="0" smtClean="0"/>
              <a:t>No tengo hermanos.</a:t>
            </a:r>
            <a:endParaRPr lang="es-ES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84" y="260648"/>
            <a:ext cx="3401888" cy="22643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72116"/>
            <a:ext cx="1990403" cy="27572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273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67544" y="2060848"/>
            <a:ext cx="4038600" cy="4525963"/>
          </a:xfrm>
        </p:spPr>
        <p:txBody>
          <a:bodyPr/>
          <a:lstStyle/>
          <a:p>
            <a:r>
              <a:rPr lang="es-ES" dirty="0" smtClean="0"/>
              <a:t>Hei!</a:t>
            </a:r>
          </a:p>
          <a:p>
            <a:r>
              <a:rPr lang="es-ES" dirty="0" smtClean="0"/>
              <a:t>Jeg heter Sofia.</a:t>
            </a:r>
          </a:p>
          <a:p>
            <a:r>
              <a:rPr lang="es-ES" dirty="0" smtClean="0"/>
              <a:t>Jeg er tolv år.</a:t>
            </a:r>
          </a:p>
          <a:p>
            <a:r>
              <a:rPr lang="es-ES" dirty="0" smtClean="0"/>
              <a:t>Jeg bor i Santiago.</a:t>
            </a:r>
          </a:p>
          <a:p>
            <a:r>
              <a:rPr lang="es-ES" dirty="0" smtClean="0"/>
              <a:t>Jeg er chilensk.</a:t>
            </a:r>
          </a:p>
          <a:p>
            <a:r>
              <a:rPr lang="es-ES" dirty="0" smtClean="0"/>
              <a:t>Jeg har to søsken; en søster og en bror.</a:t>
            </a:r>
            <a:endParaRPr lang="es-ES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50063" y="2132856"/>
            <a:ext cx="4038600" cy="4525963"/>
          </a:xfrm>
        </p:spPr>
        <p:txBody>
          <a:bodyPr/>
          <a:lstStyle/>
          <a:p>
            <a:r>
              <a:rPr lang="es-ES" dirty="0" smtClean="0"/>
              <a:t>Hei, hvordan går det?</a:t>
            </a:r>
          </a:p>
          <a:p>
            <a:r>
              <a:rPr lang="es-ES" dirty="0" smtClean="0"/>
              <a:t>Jeg heter Leonardo.</a:t>
            </a:r>
          </a:p>
          <a:p>
            <a:r>
              <a:rPr lang="es-ES" dirty="0" smtClean="0"/>
              <a:t>Jeg er tretten år.</a:t>
            </a:r>
          </a:p>
          <a:p>
            <a:r>
              <a:rPr lang="es-ES" dirty="0" smtClean="0"/>
              <a:t>Jeg bor i Buenos Aires.</a:t>
            </a:r>
          </a:p>
          <a:p>
            <a:r>
              <a:rPr lang="es-ES" dirty="0" smtClean="0"/>
              <a:t>Jeg er argentinsk.</a:t>
            </a:r>
          </a:p>
          <a:p>
            <a:r>
              <a:rPr lang="es-ES" dirty="0" smtClean="0"/>
              <a:t>Jeg har ikke søsken.</a:t>
            </a:r>
            <a:endParaRPr lang="es-ES" dirty="0"/>
          </a:p>
        </p:txBody>
      </p:sp>
      <p:sp>
        <p:nvSpPr>
          <p:cNvPr id="5" name="Bildeforklaring formet som en ellipse 4"/>
          <p:cNvSpPr/>
          <p:nvPr/>
        </p:nvSpPr>
        <p:spPr>
          <a:xfrm>
            <a:off x="971600" y="404664"/>
            <a:ext cx="2448272" cy="1008112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rgbClr val="FF0000"/>
                </a:solidFill>
              </a:rPr>
              <a:t>Una chica</a:t>
            </a: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6" name="Bildeforklaring formet som en ellipse 5"/>
          <p:cNvSpPr/>
          <p:nvPr/>
        </p:nvSpPr>
        <p:spPr>
          <a:xfrm>
            <a:off x="4788024" y="404664"/>
            <a:ext cx="2448272" cy="1008112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rgbClr val="FF0000"/>
                </a:solidFill>
              </a:rPr>
              <a:t>Un chico</a:t>
            </a:r>
            <a:endParaRPr lang="es-E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23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67544" y="2204864"/>
            <a:ext cx="3888432" cy="4525963"/>
          </a:xfrm>
        </p:spPr>
        <p:txBody>
          <a:bodyPr/>
          <a:lstStyle/>
          <a:p>
            <a:r>
              <a:rPr lang="es-ES" dirty="0" smtClean="0"/>
              <a:t>Soy chilen</a:t>
            </a:r>
            <a:r>
              <a:rPr lang="es-ES" b="1" u="sng" dirty="0" smtClean="0">
                <a:solidFill>
                  <a:srgbClr val="0000FF"/>
                </a:solidFill>
              </a:rPr>
              <a:t>a</a:t>
            </a:r>
            <a:r>
              <a:rPr lang="es-ES" dirty="0" smtClean="0"/>
              <a:t>.</a:t>
            </a:r>
          </a:p>
          <a:p>
            <a:r>
              <a:rPr lang="es-ES" dirty="0" smtClean="0"/>
              <a:t>Soy argentin</a:t>
            </a:r>
            <a:r>
              <a:rPr lang="es-ES" b="1" u="sng" dirty="0" smtClean="0">
                <a:solidFill>
                  <a:srgbClr val="0000FF"/>
                </a:solidFill>
              </a:rPr>
              <a:t>a</a:t>
            </a:r>
            <a:r>
              <a:rPr lang="es-ES" dirty="0" smtClean="0"/>
              <a:t>.</a:t>
            </a:r>
          </a:p>
          <a:p>
            <a:r>
              <a:rPr lang="es-ES" dirty="0" smtClean="0"/>
              <a:t>Soy norueg</a:t>
            </a:r>
            <a:r>
              <a:rPr lang="es-ES" b="1" u="sng" dirty="0" smtClean="0">
                <a:solidFill>
                  <a:srgbClr val="0000FF"/>
                </a:solidFill>
              </a:rPr>
              <a:t>a</a:t>
            </a:r>
            <a:r>
              <a:rPr lang="es-ES" dirty="0" smtClean="0"/>
              <a:t>.</a:t>
            </a:r>
          </a:p>
          <a:p>
            <a:r>
              <a:rPr lang="es-ES" dirty="0" smtClean="0"/>
              <a:t>Soy español</a:t>
            </a:r>
            <a:r>
              <a:rPr lang="es-ES" b="1" dirty="0" smtClean="0">
                <a:solidFill>
                  <a:srgbClr val="0000FF"/>
                </a:solidFill>
              </a:rPr>
              <a:t>a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50063" y="2132856"/>
            <a:ext cx="4038600" cy="4525963"/>
          </a:xfrm>
        </p:spPr>
        <p:txBody>
          <a:bodyPr/>
          <a:lstStyle/>
          <a:p>
            <a:r>
              <a:rPr lang="es-ES" dirty="0" smtClean="0"/>
              <a:t>Soy chilen</a:t>
            </a:r>
            <a:r>
              <a:rPr lang="es-ES" b="1" u="sng" dirty="0" smtClean="0">
                <a:solidFill>
                  <a:srgbClr val="FF0000"/>
                </a:solidFill>
              </a:rPr>
              <a:t>o</a:t>
            </a:r>
            <a:r>
              <a:rPr lang="es-ES" dirty="0" smtClean="0"/>
              <a:t>.</a:t>
            </a:r>
          </a:p>
          <a:p>
            <a:r>
              <a:rPr lang="es-ES" dirty="0" smtClean="0"/>
              <a:t>Soy argentin</a:t>
            </a:r>
            <a:r>
              <a:rPr lang="es-ES" b="1" u="sng" dirty="0" smtClean="0">
                <a:solidFill>
                  <a:srgbClr val="FF0000"/>
                </a:solidFill>
              </a:rPr>
              <a:t>o</a:t>
            </a:r>
            <a:r>
              <a:rPr lang="es-ES" dirty="0" smtClean="0"/>
              <a:t>.</a:t>
            </a:r>
          </a:p>
          <a:p>
            <a:r>
              <a:rPr lang="es-ES" dirty="0" smtClean="0"/>
              <a:t>Soy norueg</a:t>
            </a:r>
            <a:r>
              <a:rPr lang="es-ES" b="1" u="sng" dirty="0" smtClean="0">
                <a:solidFill>
                  <a:srgbClr val="FF0000"/>
                </a:solidFill>
              </a:rPr>
              <a:t>o</a:t>
            </a:r>
            <a:r>
              <a:rPr lang="es-ES" dirty="0" smtClean="0"/>
              <a:t>.</a:t>
            </a:r>
          </a:p>
          <a:p>
            <a:r>
              <a:rPr lang="es-ES" dirty="0" smtClean="0"/>
              <a:t>Soy españo</a:t>
            </a:r>
            <a:r>
              <a:rPr lang="es-ES" b="1" i="1" dirty="0" smtClean="0">
                <a:solidFill>
                  <a:srgbClr val="FF0000"/>
                </a:solidFill>
              </a:rPr>
              <a:t>l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5" name="Bildeforklaring formet som en ellipse 4"/>
          <p:cNvSpPr/>
          <p:nvPr/>
        </p:nvSpPr>
        <p:spPr>
          <a:xfrm>
            <a:off x="971600" y="404664"/>
            <a:ext cx="2448272" cy="1008112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rgbClr val="FF0000"/>
                </a:solidFill>
              </a:rPr>
              <a:t>Una chica</a:t>
            </a:r>
          </a:p>
        </p:txBody>
      </p:sp>
      <p:sp>
        <p:nvSpPr>
          <p:cNvPr id="6" name="Bildeforklaring formet som en ellipse 5"/>
          <p:cNvSpPr/>
          <p:nvPr/>
        </p:nvSpPr>
        <p:spPr>
          <a:xfrm>
            <a:off x="4788024" y="404664"/>
            <a:ext cx="2448272" cy="1008112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rgbClr val="FF0000"/>
                </a:solidFill>
              </a:rPr>
              <a:t>Un chico</a:t>
            </a:r>
          </a:p>
        </p:txBody>
      </p:sp>
    </p:spTree>
    <p:extLst>
      <p:ext uri="{BB962C8B-B14F-4D97-AF65-F5344CB8AC3E}">
        <p14:creationId xmlns:p14="http://schemas.microsoft.com/office/powerpoint/2010/main" val="18492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2656"/>
            <a:ext cx="7488832" cy="5832647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755576" y="6309320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Qué miedo = “skrekk og gru”, fantasma = spøkelse, qué nombre tan bonito = for et fint navn, de qué país eres = hvilket land er du fra?, otro mundo = en annen verden, de dónde eres = hvor er du fra?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9596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smtClean="0"/>
              <a:t>Kilder</a:t>
            </a:r>
            <a:endParaRPr lang="nb-NO" sz="240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>
                <a:hlinkClick r:id="rId2"/>
              </a:rPr>
              <a:t>http://</a:t>
            </a:r>
            <a:r>
              <a:rPr lang="nb-NO" sz="1800" smtClean="0">
                <a:hlinkClick r:id="rId2"/>
              </a:rPr>
              <a:t>blogs.nvcc.edu/espanol/files/2013/07/hand-with-flags.png</a:t>
            </a:r>
          </a:p>
          <a:p>
            <a:r>
              <a:rPr lang="nb-NO" sz="1800" smtClean="0">
                <a:hlinkClick r:id="rId2"/>
              </a:rPr>
              <a:t>https</a:t>
            </a:r>
            <a:r>
              <a:rPr lang="nb-NO" sz="1800">
                <a:hlinkClick r:id="rId2"/>
              </a:rPr>
              <a:t>://pixabay.com/p-15644/?</a:t>
            </a:r>
            <a:r>
              <a:rPr lang="nb-NO" sz="1800" smtClean="0">
                <a:hlinkClick r:id="rId2"/>
              </a:rPr>
              <a:t>no_redirect</a:t>
            </a:r>
            <a:endParaRPr lang="nb-NO" sz="1800" smtClean="0"/>
          </a:p>
          <a:p>
            <a:r>
              <a:rPr lang="nb-NO" sz="1800">
                <a:hlinkClick r:id="rId3"/>
              </a:rPr>
              <a:t>https://pixabay.com/en/laugh-boy-young-people-young-pink-412038</a:t>
            </a:r>
            <a:r>
              <a:rPr lang="nb-NO" sz="1800" smtClean="0">
                <a:hlinkClick r:id="rId3"/>
              </a:rPr>
              <a:t>/</a:t>
            </a:r>
            <a:endParaRPr lang="nb-NO" sz="1800" smtClean="0"/>
          </a:p>
          <a:p>
            <a:r>
              <a:rPr lang="nb-NO" sz="1800">
                <a:hlinkClick r:id="rId4"/>
              </a:rPr>
              <a:t>http://</a:t>
            </a:r>
            <a:r>
              <a:rPr lang="nb-NO" sz="1800" smtClean="0">
                <a:hlinkClick r:id="rId4"/>
              </a:rPr>
              <a:t>www.toondoo.com/</a:t>
            </a:r>
            <a:endParaRPr lang="nb-NO" sz="1800" smtClean="0"/>
          </a:p>
          <a:p>
            <a:pPr marL="0" indent="0">
              <a:buNone/>
            </a:pPr>
            <a:endParaRPr lang="nb-NO" sz="1800" smtClean="0"/>
          </a:p>
          <a:p>
            <a:endParaRPr lang="nb-NO" sz="1800"/>
          </a:p>
          <a:p>
            <a:endParaRPr lang="nb-NO" sz="1800"/>
          </a:p>
        </p:txBody>
      </p:sp>
    </p:spTree>
    <p:extLst>
      <p:ext uri="{BB962C8B-B14F-4D97-AF65-F5344CB8AC3E}">
        <p14:creationId xmlns:p14="http://schemas.microsoft.com/office/powerpoint/2010/main" val="1935659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A9742B857C3214AB0E681D3A632F030" ma:contentTypeVersion="0" ma:contentTypeDescription="Opprett et nytt dokument." ma:contentTypeScope="" ma:versionID="e92e2a08b2b00e4d65f70bb52cef22d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5e277e06690bc5975449550cfd1f54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477CC1-F53B-4B96-8721-2BE0E26E59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FF1ECA6-60BE-4904-9A8F-F6490C6B54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1311D3-C0E1-4684-89C3-253BDD2FC651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231</Words>
  <Application>Microsoft Office PowerPoint</Application>
  <PresentationFormat>Skjermfremvisning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Office-tema</vt:lpstr>
      <vt:lpstr>¿Te puedes presentar, por favor?</vt:lpstr>
      <vt:lpstr>PowerPoint-presentasjon</vt:lpstr>
      <vt:lpstr>PowerPoint-presentasjon</vt:lpstr>
      <vt:lpstr>PowerPoint-presentasjon</vt:lpstr>
      <vt:lpstr>PowerPoint-presentasjon</vt:lpstr>
      <vt:lpstr>Kilder</vt:lpstr>
    </vt:vector>
  </TitlesOfParts>
  <Company>Skien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Presentarte</dc:title>
  <dc:creator>Marisa Ibarra</dc:creator>
  <cp:lastModifiedBy>Marisa Ibarra</cp:lastModifiedBy>
  <cp:revision>21</cp:revision>
  <dcterms:created xsi:type="dcterms:W3CDTF">2012-10-09T11:53:08Z</dcterms:created>
  <dcterms:modified xsi:type="dcterms:W3CDTF">2015-08-31T13:32:09Z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0x010100AA9742B857C3214AB0E681D3A632F030</vt:lpwstr>
  </property>
  <property fmtid="{D5CDD505-2E9C-101B-9397-08002B2CF9AE}" pid="3" name="IsMyDocuments">
    <vt:bool>true</vt:bool>
  </property>
</Properties>
</file>