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60" r:id="rId8"/>
    <p:sldId id="261" r:id="rId9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- aks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27F97BB-C833-4FB7-BDE5-3F7075034690}" styleName="Temastil 2 - aks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emastil 2 - aks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8D230F3-CF80-4859-8CE7-A43EE81993B5}" styleName="Lys stil 1 - utheving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384CF-2F52-4CB2-B01D-0322760C3E78}" type="datetimeFigureOut">
              <a:rPr lang="nb-NO" smtClean="0"/>
              <a:t>31.08.2015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4904C-254E-42D9-B331-31B2E5358C3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456165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384CF-2F52-4CB2-B01D-0322760C3E78}" type="datetimeFigureOut">
              <a:rPr lang="nb-NO" smtClean="0"/>
              <a:t>31.08.2015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4904C-254E-42D9-B331-31B2E5358C3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897925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384CF-2F52-4CB2-B01D-0322760C3E78}" type="datetimeFigureOut">
              <a:rPr lang="nb-NO" smtClean="0"/>
              <a:t>31.08.2015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4904C-254E-42D9-B331-31B2E5358C3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52811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384CF-2F52-4CB2-B01D-0322760C3E78}" type="datetimeFigureOut">
              <a:rPr lang="nb-NO" smtClean="0"/>
              <a:t>31.08.2015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4904C-254E-42D9-B331-31B2E5358C3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27631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384CF-2F52-4CB2-B01D-0322760C3E78}" type="datetimeFigureOut">
              <a:rPr lang="nb-NO" smtClean="0"/>
              <a:t>31.08.2015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4904C-254E-42D9-B331-31B2E5358C3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156203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384CF-2F52-4CB2-B01D-0322760C3E78}" type="datetimeFigureOut">
              <a:rPr lang="nb-NO" smtClean="0"/>
              <a:t>31.08.2015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4904C-254E-42D9-B331-31B2E5358C3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811487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384CF-2F52-4CB2-B01D-0322760C3E78}" type="datetimeFigureOut">
              <a:rPr lang="nb-NO" smtClean="0"/>
              <a:t>31.08.2015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4904C-254E-42D9-B331-31B2E5358C3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955175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384CF-2F52-4CB2-B01D-0322760C3E78}" type="datetimeFigureOut">
              <a:rPr lang="nb-NO" smtClean="0"/>
              <a:t>31.08.2015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4904C-254E-42D9-B331-31B2E5358C3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80485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384CF-2F52-4CB2-B01D-0322760C3E78}" type="datetimeFigureOut">
              <a:rPr lang="nb-NO" smtClean="0"/>
              <a:t>31.08.2015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4904C-254E-42D9-B331-31B2E5358C3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300567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384CF-2F52-4CB2-B01D-0322760C3E78}" type="datetimeFigureOut">
              <a:rPr lang="nb-NO" smtClean="0"/>
              <a:t>31.08.2015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4904C-254E-42D9-B331-31B2E5358C3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599679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384CF-2F52-4CB2-B01D-0322760C3E78}" type="datetimeFigureOut">
              <a:rPr lang="nb-NO" smtClean="0"/>
              <a:t>31.08.2015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4904C-254E-42D9-B331-31B2E5358C3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521325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0384CF-2F52-4CB2-B01D-0322760C3E78}" type="datetimeFigureOut">
              <a:rPr lang="nb-NO" smtClean="0"/>
              <a:t>31.08.2015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04904C-254E-42D9-B331-31B2E5358C3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05045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no/imgres?q=bienvenidos+al+espa%C3%B1ol&amp;hl=no&amp;biw=1366&amp;bih=571&amp;tbm=isch&amp;tbnid=l6FjVzRilhpXjM:&amp;imgrefurl=http://vocesadolescentes1.blogspot.com/&amp;imgurl=http://1.bp.blogspot.com/_YFT2oTFKf7g/TI1r-07SvII/AAAAAAAAAas/BWOGpSHxvIw/s1600/bienvenidos.gif&amp;w=800&amp;h=600&amp;ei=DohEUOydDpOHswas14HQBA&amp;zoom=1&amp;iact=hc&amp;vpx=86&amp;vpy=138&amp;dur=8750&amp;hovh=194&amp;hovw=259&amp;tx=184&amp;ty=106&amp;sig=113793607553507695247&amp;page=1&amp;tbnh=116&amp;tbnw=155&amp;start=0&amp;ndsp=23&amp;ved=1t:429,r:0,s:0,i:69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lickr.com/photos/55046219@N03/5104014587" TargetMode="External"/><Relationship Id="rId2" Type="http://schemas.openxmlformats.org/officeDocument/2006/relationships/hyperlink" Target="http://www.localidades.org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3568" y="2852936"/>
            <a:ext cx="7772400" cy="1470025"/>
          </a:xfrm>
        </p:spPr>
        <p:txBody>
          <a:bodyPr/>
          <a:lstStyle/>
          <a:p>
            <a:r>
              <a:rPr lang="nb-NO" smtClean="0"/>
              <a:t>¡Bienvenidos a las </a:t>
            </a:r>
            <a:r>
              <a:rPr lang="nb-NO" err="1" smtClean="0"/>
              <a:t>clases</a:t>
            </a:r>
            <a:r>
              <a:rPr lang="nb-NO" smtClean="0"/>
              <a:t> de </a:t>
            </a:r>
            <a:r>
              <a:rPr lang="nb-NO" err="1" smtClean="0"/>
              <a:t>español</a:t>
            </a:r>
            <a:r>
              <a:rPr lang="nb-NO" smtClean="0"/>
              <a:t>!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b-NO"/>
          </a:p>
        </p:txBody>
      </p:sp>
      <p:pic>
        <p:nvPicPr>
          <p:cNvPr id="4" name="Bilde 3" descr="http://t3.gstatic.com/images?q=tbn:ANd9GcQsUueQEoAJ4JtxJGk4WvDHQtjlJbb9atQJfJUncIHP86PLMwKA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116632"/>
            <a:ext cx="4176464" cy="24812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28207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mtClean="0">
                <a:latin typeface="+mn-lt"/>
              </a:rPr>
              <a:t>¿</a:t>
            </a:r>
            <a:r>
              <a:rPr lang="nb-NO" err="1" smtClean="0"/>
              <a:t>Qué</a:t>
            </a:r>
            <a:r>
              <a:rPr lang="nb-NO" smtClean="0"/>
              <a:t> </a:t>
            </a:r>
            <a:r>
              <a:rPr lang="nb-NO" err="1" smtClean="0"/>
              <a:t>significa</a:t>
            </a:r>
            <a:r>
              <a:rPr lang="nb-NO" smtClean="0"/>
              <a:t>…?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nb-NO" err="1" smtClean="0"/>
              <a:t>Banco</a:t>
            </a:r>
            <a:endParaRPr lang="nb-NO"/>
          </a:p>
          <a:p>
            <a:pPr marL="514350" indent="-514350">
              <a:buFont typeface="+mj-lt"/>
              <a:buAutoNum type="arabicPeriod"/>
            </a:pPr>
            <a:r>
              <a:rPr lang="nb-NO" smtClean="0"/>
              <a:t>Hospital</a:t>
            </a:r>
            <a:endParaRPr lang="nb-NO"/>
          </a:p>
          <a:p>
            <a:pPr marL="514350" indent="-514350">
              <a:buFont typeface="+mj-lt"/>
              <a:buAutoNum type="arabicPeriod"/>
            </a:pPr>
            <a:r>
              <a:rPr lang="nb-NO" err="1" smtClean="0"/>
              <a:t>Policía</a:t>
            </a:r>
            <a:endParaRPr lang="nb-NO"/>
          </a:p>
          <a:p>
            <a:pPr marL="514350" indent="-514350">
              <a:buFont typeface="+mj-lt"/>
              <a:buAutoNum type="arabicPeriod"/>
            </a:pPr>
            <a:r>
              <a:rPr lang="nb-NO" smtClean="0"/>
              <a:t>Rosa</a:t>
            </a:r>
            <a:endParaRPr lang="nb-NO"/>
          </a:p>
          <a:p>
            <a:pPr marL="514350" indent="-514350">
              <a:buFont typeface="+mj-lt"/>
              <a:buAutoNum type="arabicPeriod"/>
            </a:pPr>
            <a:r>
              <a:rPr lang="nb-NO" err="1" smtClean="0"/>
              <a:t>Escuela</a:t>
            </a:r>
            <a:endParaRPr lang="nb-NO"/>
          </a:p>
          <a:p>
            <a:pPr marL="514350" indent="-514350">
              <a:buFont typeface="+mj-lt"/>
              <a:buAutoNum type="arabicPeriod"/>
            </a:pPr>
            <a:r>
              <a:rPr lang="nb-NO" err="1" smtClean="0"/>
              <a:t>Bicicleta</a:t>
            </a:r>
            <a:endParaRPr lang="nb-NO"/>
          </a:p>
          <a:p>
            <a:pPr marL="514350" indent="-514350">
              <a:buFont typeface="+mj-lt"/>
              <a:buAutoNum type="arabicPeriod"/>
            </a:pPr>
            <a:r>
              <a:rPr lang="nb-NO" err="1" smtClean="0"/>
              <a:t>Blanco</a:t>
            </a:r>
            <a:endParaRPr lang="nb-NO"/>
          </a:p>
          <a:p>
            <a:pPr marL="514350" indent="-514350">
              <a:buFont typeface="+mj-lt"/>
              <a:buAutoNum type="arabicPeriod"/>
            </a:pPr>
            <a:r>
              <a:rPr lang="nb-NO" err="1" smtClean="0"/>
              <a:t>Restaurante</a:t>
            </a:r>
            <a:r>
              <a:rPr lang="nb-NO" smtClean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nb-NO" err="1" smtClean="0"/>
              <a:t>Autobús</a:t>
            </a:r>
            <a:endParaRPr lang="nb-NO"/>
          </a:p>
          <a:p>
            <a:pPr marL="514350" indent="-514350">
              <a:buFont typeface="+mj-lt"/>
              <a:buAutoNum type="arabicPeriod"/>
            </a:pPr>
            <a:r>
              <a:rPr lang="nb-NO" err="1" smtClean="0"/>
              <a:t>Cafetería</a:t>
            </a:r>
            <a:endParaRPr lang="nb-NO" smtClean="0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nb-NO" smtClean="0"/>
              <a:t>Bank</a:t>
            </a:r>
          </a:p>
          <a:p>
            <a:pPr marL="514350" indent="-514350">
              <a:buFont typeface="+mj-lt"/>
              <a:buAutoNum type="arabicPeriod"/>
            </a:pPr>
            <a:r>
              <a:rPr lang="nb-NO" smtClean="0"/>
              <a:t>Sykehus</a:t>
            </a:r>
            <a:endParaRPr lang="nb-NO"/>
          </a:p>
          <a:p>
            <a:pPr marL="514350" indent="-514350">
              <a:buFont typeface="+mj-lt"/>
              <a:buAutoNum type="arabicPeriod"/>
            </a:pPr>
            <a:r>
              <a:rPr lang="nb-NO" smtClean="0"/>
              <a:t>Politi</a:t>
            </a:r>
            <a:endParaRPr lang="nb-NO"/>
          </a:p>
          <a:p>
            <a:pPr marL="514350" indent="-514350">
              <a:buFont typeface="+mj-lt"/>
              <a:buAutoNum type="arabicPeriod"/>
            </a:pPr>
            <a:r>
              <a:rPr lang="nb-NO"/>
              <a:t>R</a:t>
            </a:r>
            <a:r>
              <a:rPr lang="nb-NO" smtClean="0"/>
              <a:t>osa, rose</a:t>
            </a:r>
            <a:endParaRPr lang="nb-NO"/>
          </a:p>
          <a:p>
            <a:pPr marL="514350" indent="-514350">
              <a:buFont typeface="+mj-lt"/>
              <a:buAutoNum type="arabicPeriod"/>
            </a:pPr>
            <a:r>
              <a:rPr lang="nb-NO" smtClean="0"/>
              <a:t>Skole</a:t>
            </a:r>
            <a:endParaRPr lang="nb-NO"/>
          </a:p>
          <a:p>
            <a:pPr marL="514350" indent="-514350">
              <a:buFont typeface="+mj-lt"/>
              <a:buAutoNum type="arabicPeriod"/>
            </a:pPr>
            <a:r>
              <a:rPr lang="nb-NO" smtClean="0"/>
              <a:t>Sykkel</a:t>
            </a:r>
            <a:endParaRPr lang="nb-NO"/>
          </a:p>
          <a:p>
            <a:pPr marL="514350" indent="-514350">
              <a:buFont typeface="+mj-lt"/>
              <a:buAutoNum type="arabicPeriod"/>
            </a:pPr>
            <a:r>
              <a:rPr lang="nb-NO" smtClean="0"/>
              <a:t>Hvit</a:t>
            </a:r>
            <a:endParaRPr lang="nb-NO"/>
          </a:p>
          <a:p>
            <a:pPr marL="514350" indent="-514350">
              <a:buFont typeface="+mj-lt"/>
              <a:buAutoNum type="arabicPeriod"/>
            </a:pPr>
            <a:r>
              <a:rPr lang="nb-NO" smtClean="0"/>
              <a:t>Restaurant</a:t>
            </a:r>
            <a:endParaRPr lang="nb-NO"/>
          </a:p>
          <a:p>
            <a:pPr marL="514350" indent="-514350">
              <a:buFont typeface="+mj-lt"/>
              <a:buAutoNum type="arabicPeriod"/>
            </a:pPr>
            <a:r>
              <a:rPr lang="nb-NO" smtClean="0"/>
              <a:t>Buss</a:t>
            </a:r>
            <a:endParaRPr lang="nb-NO"/>
          </a:p>
          <a:p>
            <a:pPr marL="514350" indent="-514350">
              <a:buFont typeface="+mj-lt"/>
              <a:buAutoNum type="arabicPeriod"/>
            </a:pPr>
            <a:r>
              <a:rPr lang="nb-NO"/>
              <a:t>K</a:t>
            </a:r>
            <a:r>
              <a:rPr lang="nb-NO" smtClean="0"/>
              <a:t>afé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54821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e 3" descr="http://carlosarzabe.com/wp-content/uploads/2009/11/hispanohablantesmap.gif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48680"/>
            <a:ext cx="8280920" cy="612068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kstSylinder 1"/>
          <p:cNvSpPr txBox="1"/>
          <p:nvPr/>
        </p:nvSpPr>
        <p:spPr>
          <a:xfrm>
            <a:off x="2627784" y="116632"/>
            <a:ext cx="38164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mtClean="0"/>
              <a:t>Países hispanohablantes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36825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El </a:t>
            </a:r>
            <a:r>
              <a:rPr lang="nb-NO" err="1" smtClean="0"/>
              <a:t>alfabeto</a:t>
            </a:r>
            <a:r>
              <a:rPr lang="nb-NO" smtClean="0"/>
              <a:t> </a:t>
            </a:r>
            <a:r>
              <a:rPr lang="nb-NO" err="1" smtClean="0"/>
              <a:t>español</a:t>
            </a:r>
            <a:endParaRPr lang="nb-NO"/>
          </a:p>
        </p:txBody>
      </p:sp>
      <p:graphicFrame>
        <p:nvGraphicFramePr>
          <p:cNvPr id="4" name="Plassholder for innhol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45434396"/>
              </p:ext>
            </p:extLst>
          </p:nvPr>
        </p:nvGraphicFramePr>
        <p:xfrm>
          <a:off x="467544" y="1484784"/>
          <a:ext cx="8229600" cy="4037964"/>
        </p:xfrm>
        <a:graphic>
          <a:graphicData uri="http://schemas.openxmlformats.org/drawingml/2006/table">
            <a:tbl>
              <a:tblPr firstRow="1" bandRow="1">
                <a:tableStyleId>{68D230F3-CF80-4859-8CE7-A43EE81993B5}</a:tableStyleId>
              </a:tblPr>
              <a:tblGrid>
                <a:gridCol w="1371600"/>
                <a:gridCol w="1371600"/>
                <a:gridCol w="1371600"/>
                <a:gridCol w="1371600"/>
                <a:gridCol w="1371600"/>
                <a:gridCol w="1371600"/>
              </a:tblGrid>
              <a:tr h="460851">
                <a:tc>
                  <a:txBody>
                    <a:bodyPr/>
                    <a:lstStyle/>
                    <a:p>
                      <a:pPr algn="ctr"/>
                      <a:r>
                        <a:rPr lang="nb-NO" smtClean="0"/>
                        <a:t>A</a:t>
                      </a:r>
                      <a:endParaRPr lang="nb-NO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mtClean="0"/>
                        <a:t>B</a:t>
                      </a:r>
                      <a:endParaRPr lang="nb-NO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mtClean="0"/>
                        <a:t>C</a:t>
                      </a:r>
                      <a:endParaRPr lang="nb-NO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mtClean="0"/>
                        <a:t>(CH)</a:t>
                      </a:r>
                      <a:endParaRPr lang="nb-NO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mtClean="0"/>
                        <a:t>D</a:t>
                      </a:r>
                      <a:endParaRPr lang="nb-NO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mtClean="0"/>
                        <a:t>E</a:t>
                      </a:r>
                      <a:endParaRPr lang="nb-NO" b="1"/>
                    </a:p>
                  </a:txBody>
                  <a:tcPr/>
                </a:tc>
              </a:tr>
              <a:tr h="460851">
                <a:tc>
                  <a:txBody>
                    <a:bodyPr/>
                    <a:lstStyle/>
                    <a:p>
                      <a:pPr algn="ctr"/>
                      <a:r>
                        <a:rPr lang="nb-NO" smtClean="0"/>
                        <a:t>a</a:t>
                      </a:r>
                      <a:endParaRPr lang="nb-NO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mtClean="0"/>
                        <a:t>be</a:t>
                      </a:r>
                      <a:endParaRPr lang="nb-NO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mtClean="0"/>
                        <a:t>se</a:t>
                      </a:r>
                      <a:endParaRPr lang="nb-NO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err="1" smtClean="0"/>
                        <a:t>tsje</a:t>
                      </a:r>
                      <a:endParaRPr lang="nb-NO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mtClean="0"/>
                        <a:t>de</a:t>
                      </a:r>
                      <a:endParaRPr lang="nb-NO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err="1" smtClean="0"/>
                        <a:t>e</a:t>
                      </a:r>
                      <a:endParaRPr lang="nb-NO" b="1"/>
                    </a:p>
                  </a:txBody>
                  <a:tcPr/>
                </a:tc>
              </a:tr>
              <a:tr h="460851">
                <a:tc>
                  <a:txBody>
                    <a:bodyPr/>
                    <a:lstStyle/>
                    <a:p>
                      <a:pPr algn="ctr"/>
                      <a:r>
                        <a:rPr lang="nb-NO" b="1" smtClean="0"/>
                        <a:t>F</a:t>
                      </a:r>
                      <a:endParaRPr lang="nb-NO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b="1" smtClean="0"/>
                        <a:t>G</a:t>
                      </a:r>
                      <a:endParaRPr lang="nb-NO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b="1" smtClean="0"/>
                        <a:t>H</a:t>
                      </a:r>
                      <a:endParaRPr lang="nb-NO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b="1" smtClean="0"/>
                        <a:t>I</a:t>
                      </a:r>
                      <a:endParaRPr lang="nb-NO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b="1" smtClean="0"/>
                        <a:t>J</a:t>
                      </a:r>
                      <a:endParaRPr lang="nb-NO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b="1" smtClean="0"/>
                        <a:t>K</a:t>
                      </a:r>
                      <a:endParaRPr lang="nb-NO" b="1"/>
                    </a:p>
                  </a:txBody>
                  <a:tcPr/>
                </a:tc>
              </a:tr>
              <a:tr h="460851">
                <a:tc>
                  <a:txBody>
                    <a:bodyPr/>
                    <a:lstStyle/>
                    <a:p>
                      <a:pPr algn="ctr"/>
                      <a:r>
                        <a:rPr lang="nb-NO" smtClean="0"/>
                        <a:t>e-fe</a:t>
                      </a:r>
                      <a:endParaRPr lang="nb-NO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err="1" smtClean="0"/>
                        <a:t>he</a:t>
                      </a:r>
                      <a:endParaRPr lang="nb-NO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mtClean="0"/>
                        <a:t>at-</a:t>
                      </a:r>
                      <a:r>
                        <a:rPr lang="nb-NO" err="1" smtClean="0"/>
                        <a:t>sje</a:t>
                      </a:r>
                      <a:endParaRPr lang="nb-NO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mtClean="0"/>
                        <a:t>i</a:t>
                      </a:r>
                      <a:endParaRPr lang="nb-NO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mtClean="0"/>
                        <a:t>hå-ta</a:t>
                      </a:r>
                      <a:endParaRPr lang="nb-NO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err="1" smtClean="0"/>
                        <a:t>ka</a:t>
                      </a:r>
                      <a:endParaRPr lang="nb-NO" b="1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nb-NO" b="1" smtClean="0"/>
                        <a:t>L</a:t>
                      </a:r>
                      <a:endParaRPr lang="nb-NO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b="1" smtClean="0"/>
                        <a:t>(LL)</a:t>
                      </a:r>
                      <a:endParaRPr lang="nb-NO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b="1" smtClean="0"/>
                        <a:t>M</a:t>
                      </a:r>
                      <a:endParaRPr lang="nb-NO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b="1" smtClean="0"/>
                        <a:t>N</a:t>
                      </a:r>
                      <a:endParaRPr lang="nb-NO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b="1" smtClean="0"/>
                        <a:t>Ñ</a:t>
                      </a:r>
                      <a:endParaRPr lang="nb-NO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b="1" smtClean="0"/>
                        <a:t>O</a:t>
                      </a:r>
                      <a:endParaRPr lang="nb-NO" b="1"/>
                    </a:p>
                  </a:txBody>
                  <a:tcPr/>
                </a:tc>
              </a:tr>
              <a:tr h="288952">
                <a:tc>
                  <a:txBody>
                    <a:bodyPr/>
                    <a:lstStyle/>
                    <a:p>
                      <a:pPr algn="ctr"/>
                      <a:r>
                        <a:rPr lang="nb-NO" smtClean="0"/>
                        <a:t>e-le</a:t>
                      </a:r>
                      <a:endParaRPr lang="nb-NO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mtClean="0"/>
                        <a:t>e-</a:t>
                      </a:r>
                      <a:r>
                        <a:rPr lang="nb-NO" err="1" smtClean="0"/>
                        <a:t>je</a:t>
                      </a:r>
                      <a:endParaRPr lang="nb-NO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mtClean="0"/>
                        <a:t>e-</a:t>
                      </a:r>
                      <a:r>
                        <a:rPr lang="nb-NO" err="1" smtClean="0"/>
                        <a:t>me</a:t>
                      </a:r>
                      <a:endParaRPr lang="nb-NO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mtClean="0"/>
                        <a:t>e-ne</a:t>
                      </a:r>
                      <a:endParaRPr lang="nb-NO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mtClean="0"/>
                        <a:t>en-</a:t>
                      </a:r>
                      <a:r>
                        <a:rPr lang="nb-NO" err="1" smtClean="0"/>
                        <a:t>je</a:t>
                      </a:r>
                      <a:endParaRPr lang="nb-NO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mtClean="0"/>
                        <a:t>å</a:t>
                      </a:r>
                      <a:endParaRPr lang="nb-NO" b="1"/>
                    </a:p>
                  </a:txBody>
                  <a:tcPr/>
                </a:tc>
              </a:tr>
              <a:tr h="212143">
                <a:tc>
                  <a:txBody>
                    <a:bodyPr/>
                    <a:lstStyle/>
                    <a:p>
                      <a:pPr algn="ctr"/>
                      <a:r>
                        <a:rPr lang="nb-NO" b="1" smtClean="0"/>
                        <a:t>P</a:t>
                      </a:r>
                      <a:endParaRPr lang="nb-NO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b="1" smtClean="0"/>
                        <a:t>Q</a:t>
                      </a:r>
                      <a:endParaRPr lang="nb-NO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b="1" smtClean="0"/>
                        <a:t>R</a:t>
                      </a:r>
                      <a:endParaRPr lang="nb-NO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b="1" smtClean="0"/>
                        <a:t>S</a:t>
                      </a:r>
                      <a:endParaRPr lang="nb-NO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b="1" smtClean="0"/>
                        <a:t>T</a:t>
                      </a:r>
                      <a:endParaRPr lang="nb-NO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b="1" smtClean="0"/>
                        <a:t>U</a:t>
                      </a:r>
                      <a:endParaRPr lang="nb-NO" b="1"/>
                    </a:p>
                  </a:txBody>
                  <a:tcPr/>
                </a:tc>
              </a:tr>
              <a:tr h="135335">
                <a:tc>
                  <a:txBody>
                    <a:bodyPr/>
                    <a:lstStyle/>
                    <a:p>
                      <a:pPr algn="ctr"/>
                      <a:r>
                        <a:rPr lang="nb-NO" err="1" smtClean="0"/>
                        <a:t>pe</a:t>
                      </a:r>
                      <a:endParaRPr lang="nb-NO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err="1" smtClean="0"/>
                        <a:t>ko</a:t>
                      </a:r>
                      <a:endParaRPr lang="nb-NO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mtClean="0"/>
                        <a:t>e-re/</a:t>
                      </a:r>
                      <a:r>
                        <a:rPr lang="nb-NO" err="1" smtClean="0"/>
                        <a:t>erre</a:t>
                      </a:r>
                      <a:endParaRPr lang="nb-NO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mtClean="0"/>
                        <a:t>e-se</a:t>
                      </a:r>
                      <a:endParaRPr lang="nb-NO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mtClean="0"/>
                        <a:t>te</a:t>
                      </a:r>
                      <a:endParaRPr lang="nb-NO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mtClean="0"/>
                        <a:t>o</a:t>
                      </a:r>
                      <a:endParaRPr lang="nb-NO" b="1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nb-NO" b="1" smtClean="0"/>
                        <a:t>V</a:t>
                      </a:r>
                      <a:endParaRPr lang="nb-NO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b="1" smtClean="0"/>
                        <a:t>W</a:t>
                      </a:r>
                      <a:endParaRPr lang="nb-NO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b="1" err="1" smtClean="0"/>
                        <a:t>X</a:t>
                      </a:r>
                      <a:endParaRPr lang="nb-NO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b="1" smtClean="0"/>
                        <a:t>Y</a:t>
                      </a:r>
                      <a:endParaRPr lang="nb-NO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b="1" smtClean="0"/>
                        <a:t>Z</a:t>
                      </a:r>
                      <a:endParaRPr lang="nb-NO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b-NO" b="1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nb-NO" smtClean="0"/>
                        <a:t>ve</a:t>
                      </a:r>
                      <a:endParaRPr lang="nb-NO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err="1" smtClean="0"/>
                        <a:t>dåble</a:t>
                      </a:r>
                      <a:r>
                        <a:rPr lang="nb-NO" baseline="0" smtClean="0"/>
                        <a:t> ve</a:t>
                      </a:r>
                      <a:endParaRPr lang="nb-NO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mtClean="0"/>
                        <a:t>e-kis</a:t>
                      </a:r>
                      <a:endParaRPr lang="nb-NO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mtClean="0"/>
                        <a:t>i </a:t>
                      </a:r>
                      <a:r>
                        <a:rPr lang="nb-NO" err="1" smtClean="0"/>
                        <a:t>gri-ega</a:t>
                      </a:r>
                      <a:endParaRPr lang="nb-NO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mtClean="0"/>
                        <a:t>seta/zeta</a:t>
                      </a:r>
                      <a:endParaRPr lang="nb-NO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b-NO" b="1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Rektangel 2"/>
          <p:cNvSpPr/>
          <p:nvPr/>
        </p:nvSpPr>
        <p:spPr>
          <a:xfrm>
            <a:off x="683568" y="5805264"/>
            <a:ext cx="536371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b-NO" sz="2800" smtClean="0">
                <a:sym typeface="Wingdings 2" panose="05020102010507070707" pitchFamily="18" charset="2"/>
              </a:rPr>
              <a:t> </a:t>
            </a:r>
            <a:r>
              <a:rPr lang="nb-NO" sz="1400" smtClean="0">
                <a:sym typeface="Wingdings 2" panose="05020102010507070707" pitchFamily="18" charset="2"/>
              </a:rPr>
              <a:t>Uttalen av bokstavnavnet i </a:t>
            </a:r>
            <a:r>
              <a:rPr lang="nb-NO" sz="1400" smtClean="0">
                <a:sym typeface="Wingdings 2" panose="05020102010507070707" pitchFamily="18" charset="2"/>
              </a:rPr>
              <a:t>alfabetet </a:t>
            </a:r>
            <a:r>
              <a:rPr lang="nb-NO" sz="1400" smtClean="0">
                <a:sym typeface="Wingdings 2" panose="05020102010507070707" pitchFamily="18" charset="2"/>
              </a:rPr>
              <a:t>står med farget bakgrunn </a:t>
            </a:r>
            <a:r>
              <a:rPr lang="nb-NO" smtClean="0">
                <a:sym typeface="Wingdings" panose="05000000000000000000" pitchFamily="2" charset="2"/>
              </a:rPr>
              <a:t>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81010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2800" smtClean="0"/>
              <a:t>Fuentes</a:t>
            </a:r>
            <a:endParaRPr lang="nb-NO" sz="280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sz="1800">
                <a:hlinkClick r:id="rId2"/>
              </a:rPr>
              <a:t>http://www.localidades.org</a:t>
            </a:r>
            <a:r>
              <a:rPr lang="nb-NO" sz="1800" smtClean="0">
                <a:hlinkClick r:id="rId2"/>
              </a:rPr>
              <a:t>/</a:t>
            </a:r>
            <a:endParaRPr lang="nb-NO" sz="1800" smtClean="0"/>
          </a:p>
          <a:p>
            <a:r>
              <a:rPr lang="nb-NO" sz="1800">
                <a:hlinkClick r:id="rId3"/>
              </a:rPr>
              <a:t>https://</a:t>
            </a:r>
            <a:r>
              <a:rPr lang="nb-NO" sz="1800" smtClean="0">
                <a:hlinkClick r:id="rId3"/>
              </a:rPr>
              <a:t>www.flickr.com/photos/55046219@N03/5104014587</a:t>
            </a:r>
            <a:endParaRPr lang="nb-NO" sz="1800" smtClean="0"/>
          </a:p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665985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AA9742B857C3214AB0E681D3A632F030" ma:contentTypeVersion="0" ma:contentTypeDescription="Opprett et nytt dokument." ma:contentTypeScope="" ma:versionID="e92e2a08b2b00e4d65f70bb52cef22dd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45e277e06690bc5975449550cfd1f54d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59CC0B9-83A5-46D1-B183-AAE7C6DCD327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37828E8D-CA32-4F9A-B50A-2FB00DC9A78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3745947-7A6D-4943-A334-D3E250F24C1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167</TotalTime>
  <Words>122</Words>
  <Application>Microsoft Office PowerPoint</Application>
  <PresentationFormat>Skjermfremvisning (4:3)</PresentationFormat>
  <Paragraphs>86</Paragraphs>
  <Slides>5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5</vt:i4>
      </vt:variant>
    </vt:vector>
  </HeadingPairs>
  <TitlesOfParts>
    <vt:vector size="10" baseType="lpstr">
      <vt:lpstr>Arial</vt:lpstr>
      <vt:lpstr>Calibri</vt:lpstr>
      <vt:lpstr>Wingdings</vt:lpstr>
      <vt:lpstr>Wingdings 2</vt:lpstr>
      <vt:lpstr>Office-tema</vt:lpstr>
      <vt:lpstr>¡Bienvenidos a las clases de español!</vt:lpstr>
      <vt:lpstr>¿Qué significa…?</vt:lpstr>
      <vt:lpstr>PowerPoint-presentasjon</vt:lpstr>
      <vt:lpstr>El alfabeto español</vt:lpstr>
      <vt:lpstr>Fuentes</vt:lpstr>
    </vt:vector>
  </TitlesOfParts>
  <Company>Skien Kommune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Biénvenidos a las clases de español!</dc:title>
  <dc:creator>Marisa Ibarra</dc:creator>
  <cp:lastModifiedBy>Marisa Ibarra</cp:lastModifiedBy>
  <cp:revision>23</cp:revision>
  <dcterms:created xsi:type="dcterms:W3CDTF">2012-09-06T21:18:59Z</dcterms:created>
  <dcterms:modified xsi:type="dcterms:W3CDTF">2015-08-31T19:32:36Z</dcterms:modified>
  <cp:contentStatus>Endelig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0x010100AA9742B857C3214AB0E681D3A632F030</vt:lpwstr>
  </property>
  <property fmtid="{D5CDD505-2E9C-101B-9397-08002B2CF9AE}" pid="3" name="IsMyDocuments">
    <vt:bool>true</vt:bool>
  </property>
  <property fmtid="{D5CDD505-2E9C-101B-9397-08002B2CF9AE}" pid="4" name="_MarkAsFinal">
    <vt:bool>true</vt:bool>
  </property>
</Properties>
</file>