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4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256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471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641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9756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8042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4638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9675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570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421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2520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612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788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744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776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036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746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0725D-5441-41D6-9E6D-D114FC496D12}" type="datetimeFigureOut">
              <a:rPr lang="nb-NO" smtClean="0"/>
              <a:t>28.01.2016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4AE9578-3BD7-4D02-BEEE-A409C1052C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874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67425"/>
            <a:ext cx="9144000" cy="888643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Økologi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30311" y="965915"/>
            <a:ext cx="10393250" cy="5177308"/>
          </a:xfrm>
        </p:spPr>
        <p:txBody>
          <a:bodyPr>
            <a:normAutofit lnSpcReduction="10000"/>
          </a:bodyPr>
          <a:lstStyle/>
          <a:p>
            <a:r>
              <a:rPr lang="nb-NO" sz="2400" dirty="0" smtClean="0"/>
              <a:t>Læringsmål: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Du skal kunne </a:t>
            </a:r>
            <a:r>
              <a:rPr lang="nb-NO" sz="2400" dirty="0"/>
              <a:t>forklare begrepet </a:t>
            </a:r>
            <a:r>
              <a:rPr lang="nb-NO" sz="2400" dirty="0" smtClean="0"/>
              <a:t>økologi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Du </a:t>
            </a:r>
            <a:r>
              <a:rPr lang="nb-NO" sz="2400" dirty="0"/>
              <a:t>skal kunne forklare hva som menes med produsenter, konsumenter(forbrukere) og nedbrytere og gi eksempler på dette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Du skal kunne forklare begrepene art, populasjon og samfunn og gi eksempler på dette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Du skal kunne forklare begrepene </a:t>
            </a:r>
            <a:r>
              <a:rPr lang="nb-NO" sz="2400" dirty="0" smtClean="0"/>
              <a:t>næringskjeder </a:t>
            </a:r>
            <a:r>
              <a:rPr lang="nb-NO" sz="2400" dirty="0"/>
              <a:t>og næringsnett og gi eksempler på dette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Du skal kunne </a:t>
            </a:r>
            <a:r>
              <a:rPr lang="nb-NO" sz="2400" dirty="0"/>
              <a:t>forklare hva biotiske og abiotiske faktorer er og gi eksempler på dette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Du skal kunne </a:t>
            </a:r>
            <a:r>
              <a:rPr lang="nb-NO" sz="2400" dirty="0"/>
              <a:t>forklare hva et økosystem er og gi eksempler på dette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470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Du skal kunne forklare begrepene art, populasjon og samfunn og gi eksempler på dette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Populasjon</a:t>
            </a:r>
          </a:p>
          <a:p>
            <a:pPr lvl="1"/>
            <a:r>
              <a:rPr lang="nb-NO" dirty="0" smtClean="0"/>
              <a:t>En samling individer av samme art innenfor et geografisk avgrenset område</a:t>
            </a:r>
          </a:p>
          <a:p>
            <a:pPr lvl="1"/>
            <a:r>
              <a:rPr lang="nb-NO" dirty="0" smtClean="0"/>
              <a:t>Eksempel på dette er elgbestanden i et område, eller ørretbestanden i en innsjø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812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Du skal kunne forklare begrepene art, populasjon og samfunn og gi eksempler på dette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Samfunn</a:t>
            </a:r>
          </a:p>
          <a:p>
            <a:pPr lvl="1"/>
            <a:r>
              <a:rPr lang="nb-NO" dirty="0" smtClean="0"/>
              <a:t>En samling av alle individer innenfor et avgrenset geografisk område</a:t>
            </a:r>
          </a:p>
          <a:p>
            <a:pPr lvl="1"/>
            <a:r>
              <a:rPr lang="nb-NO" dirty="0" smtClean="0"/>
              <a:t>Et samfunn består som oftest av flere populasjoner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185" y="3525411"/>
            <a:ext cx="4700232" cy="326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8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Du skal kunne forklare begrepene næringskjeder og næringsnett og gi eksempler på dette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En næringskjede viser hvem som lever av hva og hvordan energi passerer fra en organisme til en annen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032" y="2854885"/>
            <a:ext cx="2621455" cy="400311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124" y="3008593"/>
            <a:ext cx="565785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4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Du skal kunne forklare begrepene næringskjeder og næringsnett og gi eksempler på dette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Et næringsnett viser flere næringskjeder innenfor et område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615" y="2498502"/>
            <a:ext cx="6138929" cy="46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Du skal kunne forklare hva biotiske og abiotiske faktorer er og gi eksempler på dette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Biotiske faktorer er de levende delene av et økosystem</a:t>
            </a:r>
          </a:p>
          <a:p>
            <a:r>
              <a:rPr lang="nb-NO" dirty="0" smtClean="0"/>
              <a:t>Eksempel på dette er alle individene som befinner seg i et område enten dyr eller planter</a:t>
            </a:r>
          </a:p>
          <a:p>
            <a:r>
              <a:rPr lang="nb-NO" dirty="0" smtClean="0"/>
              <a:t>Abiotiske faktorer er alle ikke-levende deler av et økosystem</a:t>
            </a:r>
          </a:p>
          <a:p>
            <a:r>
              <a:rPr lang="nb-NO" dirty="0" smtClean="0"/>
              <a:t>Eksempel på dette er lystilgang, temperatur, vind, næringstilgang i jord/vann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868" y="4314423"/>
            <a:ext cx="7829081" cy="25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Du skal kunne forklare hva et økosystem er og gi eksempler på dette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Et økosystem er alle de levende og ikke levende delene som befinner seg i et avgrenset geografisk område.</a:t>
            </a:r>
          </a:p>
          <a:p>
            <a:r>
              <a:rPr lang="nb-NO" dirty="0" smtClean="0"/>
              <a:t>Det betyr alle samfunn inkludert de abiotiske delene i et område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2328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0"/>
            <a:ext cx="6667500" cy="4000500"/>
          </a:xfrm>
          <a:prstGeom prst="rect">
            <a:avLst/>
          </a:prstGeom>
        </p:spPr>
      </p:pic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667500" cy="2857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0" y="0"/>
            <a:ext cx="5524500" cy="4040746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0" y="4040747"/>
            <a:ext cx="5524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Oppgaver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Beskriv 3 næringskjeder med produsenter, forbrukere og nedbrytere</a:t>
            </a:r>
          </a:p>
          <a:p>
            <a:r>
              <a:rPr lang="nb-NO" dirty="0" smtClean="0"/>
              <a:t>Beskriv et næringsnett satt sammen av flere næringskjeder</a:t>
            </a:r>
          </a:p>
          <a:p>
            <a:r>
              <a:rPr lang="nb-NO" dirty="0" smtClean="0"/>
              <a:t>Ta for deg et økosystem og beskrive de biotiske og abiotiske faktorene som finnes der</a:t>
            </a:r>
          </a:p>
          <a:p>
            <a:r>
              <a:rPr lang="nb-NO" dirty="0" smtClean="0"/>
              <a:t>Gå inn på melaskole.weebly.com</a:t>
            </a:r>
          </a:p>
          <a:p>
            <a:pPr lvl="1"/>
            <a:r>
              <a:rPr lang="nb-NO" sz="3200" dirty="0" smtClean="0"/>
              <a:t>Naturfag-Jordas utvikling- økologi-Tellus 8- Ikke levende deler av et økosystem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318768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Du skal kunne forklare begrepet økologi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434625"/>
          </a:xfrm>
        </p:spPr>
        <p:txBody>
          <a:bodyPr>
            <a:normAutofit/>
          </a:bodyPr>
          <a:lstStyle/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r>
              <a:rPr lang="nb-NO" dirty="0" smtClean="0"/>
              <a:t>Økologi er læren om samspillet i naturen, hvordan artene forholder seg til hverandre og miljøet de lever i</a:t>
            </a:r>
          </a:p>
          <a:p>
            <a:pPr lvl="1"/>
            <a:r>
              <a:rPr lang="nb-NO" dirty="0"/>
              <a:t>	</a:t>
            </a:r>
            <a:r>
              <a:rPr lang="nb-NO" dirty="0" smtClean="0"/>
              <a:t>I dette begrepet ligger hvordan artene opptrer i forhold til hverandre; hvem spiser hvem</a:t>
            </a:r>
          </a:p>
          <a:p>
            <a:pPr lvl="1"/>
            <a:r>
              <a:rPr lang="nb-NO" dirty="0" smtClean="0"/>
              <a:t>I tillegg sier det noe om hvordan organismene forholder seg til miljøet de lever i; temperatur, fuktighet, lystilgang osv. bestemmer hva slags arter som befinner seg i et avgrenset område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371" y="1905000"/>
            <a:ext cx="7553325" cy="215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9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Du skal kunne forklare hva som menes med produsenter, konsumenter(forbrukere) og nedbrytere og gi eksempler på dette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89212" y="2421228"/>
            <a:ext cx="8915400" cy="3489994"/>
          </a:xfrm>
        </p:spPr>
        <p:txBody>
          <a:bodyPr/>
          <a:lstStyle/>
          <a:p>
            <a:r>
              <a:rPr lang="nb-NO" dirty="0" smtClean="0"/>
              <a:t>Produsenter er alle grønne vekster som driver fotosyntese enten på land eller i vann.</a:t>
            </a:r>
          </a:p>
          <a:p>
            <a:r>
              <a:rPr lang="nb-NO" dirty="0" smtClean="0"/>
              <a:t>Produsentene er alltid første ledd i en næringskjede</a:t>
            </a:r>
          </a:p>
          <a:p>
            <a:r>
              <a:rPr lang="nb-NO" dirty="0" smtClean="0"/>
              <a:t>Eksempler på dette er grønne trær, planter, alger</a:t>
            </a:r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68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77862" cy="68580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862" y="0"/>
            <a:ext cx="6714138" cy="307657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862" y="3076575"/>
            <a:ext cx="6714138" cy="382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2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Du skal kunne forklare hva som menes med produsenter, konsumenter(forbrukere) og nedbrytere og gi eksempler på dette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Forbrukere er de organismer som lever av produsentene eller av organismer som lever av organismer som spiser produsenter</a:t>
            </a:r>
          </a:p>
          <a:p>
            <a:r>
              <a:rPr lang="nb-NO" dirty="0" smtClean="0"/>
              <a:t>Primære forbrukere</a:t>
            </a:r>
          </a:p>
          <a:p>
            <a:pPr lvl="1"/>
            <a:r>
              <a:rPr lang="nb-NO" dirty="0" smtClean="0"/>
              <a:t>De som lever av planter( herbivore)</a:t>
            </a:r>
          </a:p>
          <a:p>
            <a:r>
              <a:rPr lang="nb-NO" dirty="0" smtClean="0"/>
              <a:t>Sekundære forbrukere</a:t>
            </a:r>
          </a:p>
          <a:p>
            <a:pPr lvl="1"/>
            <a:r>
              <a:rPr lang="nb-NO" dirty="0" smtClean="0"/>
              <a:t>De som lever av organismer som spiser planter( karnivore)</a:t>
            </a:r>
          </a:p>
          <a:p>
            <a:pPr lvl="1"/>
            <a:endParaRPr lang="nb-NO" dirty="0"/>
          </a:p>
          <a:p>
            <a:r>
              <a:rPr lang="nb-NO" dirty="0" smtClean="0"/>
              <a:t>Eksempler på dette er </a:t>
            </a:r>
            <a:r>
              <a:rPr lang="nb-NO" dirty="0" err="1" smtClean="0"/>
              <a:t>gressetende</a:t>
            </a:r>
            <a:r>
              <a:rPr lang="nb-NO" dirty="0" smtClean="0"/>
              <a:t> dyr, rovdyr, mennesket </a:t>
            </a:r>
            <a:r>
              <a:rPr lang="nb-NO" dirty="0" err="1" smtClean="0"/>
              <a:t>osv</a:t>
            </a:r>
            <a:endParaRPr lang="nb-NO" dirty="0" smtClean="0"/>
          </a:p>
          <a:p>
            <a:pPr lvl="1"/>
            <a:endParaRPr lang="nb-NO" dirty="0"/>
          </a:p>
          <a:p>
            <a:pPr marL="0" indent="0">
              <a:buNone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83898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104067" cy="3078051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067" y="0"/>
            <a:ext cx="4421747" cy="3078051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815" y="-1"/>
            <a:ext cx="3666186" cy="307805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87" y="3078050"/>
            <a:ext cx="4112653" cy="377995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066" y="3078049"/>
            <a:ext cx="4421748" cy="37799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5814" y="3078048"/>
            <a:ext cx="3666187" cy="377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92925" y="90152"/>
            <a:ext cx="8911687" cy="1814848"/>
          </a:xfrm>
        </p:spPr>
        <p:txBody>
          <a:bodyPr>
            <a:normAutofit fontScale="90000"/>
          </a:bodyPr>
          <a:lstStyle/>
          <a:p>
            <a:r>
              <a:rPr lang="nb-NO" dirty="0"/>
              <a:t>Du skal kunne forklare hva som menes med produsenter, konsumenter(forbrukere) og nedbrytere og gi eksempler på dette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Nedbrytere er naturens renovasjonsenhet</a:t>
            </a:r>
          </a:p>
          <a:p>
            <a:r>
              <a:rPr lang="nb-NO" dirty="0" smtClean="0"/>
              <a:t>Nedbrytere lever av døde planter og dyr</a:t>
            </a:r>
          </a:p>
          <a:p>
            <a:r>
              <a:rPr lang="nb-NO" dirty="0" smtClean="0"/>
              <a:t>Nedbrytere tilbakefører næringsstoffer </a:t>
            </a:r>
            <a:r>
              <a:rPr lang="nb-NO" smtClean="0"/>
              <a:t>til jordsmonnet</a:t>
            </a:r>
            <a:endParaRPr lang="nb-NO" dirty="0" smtClean="0"/>
          </a:p>
          <a:p>
            <a:r>
              <a:rPr lang="nb-NO" dirty="0" smtClean="0"/>
              <a:t>Eksempler på dette er bakterier, sopp, meitemark </a:t>
            </a:r>
            <a:r>
              <a:rPr lang="nb-NO" dirty="0" err="1" smtClean="0"/>
              <a:t>osv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292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874"/>
            <a:ext cx="6040269" cy="684212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269" y="15875"/>
            <a:ext cx="6151731" cy="68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4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Du skal kunne forklare begrepene art, populasjon og samfunn og gi eksempler på dette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89212" y="2446986"/>
            <a:ext cx="8915400" cy="3966692"/>
          </a:xfrm>
        </p:spPr>
        <p:txBody>
          <a:bodyPr/>
          <a:lstStyle/>
          <a:p>
            <a:r>
              <a:rPr lang="nb-NO" dirty="0" smtClean="0"/>
              <a:t>Art</a:t>
            </a:r>
          </a:p>
          <a:p>
            <a:pPr lvl="1"/>
            <a:r>
              <a:rPr lang="nb-NO" dirty="0" smtClean="0"/>
              <a:t>To individer er av samme art når de kan få avkom( barn) som igjen er forplantningsdyktige( kan få barn)</a:t>
            </a:r>
          </a:p>
          <a:p>
            <a:r>
              <a:rPr lang="nb-NO" dirty="0" smtClean="0"/>
              <a:t>Eksempel mennesket, hest, ørn, hjort </a:t>
            </a:r>
            <a:r>
              <a:rPr lang="nb-NO" dirty="0" err="1" smtClean="0"/>
              <a:t>osv</a:t>
            </a:r>
            <a:endParaRPr lang="nb-NO" dirty="0" smtClean="0"/>
          </a:p>
          <a:p>
            <a:r>
              <a:rPr lang="nb-NO" dirty="0" smtClean="0"/>
              <a:t>To individer er ikke av samme art når de ikke kan få forplantningsdyktige avkom</a:t>
            </a:r>
          </a:p>
          <a:p>
            <a:r>
              <a:rPr lang="nb-NO" dirty="0" smtClean="0"/>
              <a:t>Eksempel hest-esel= muldyr(sterilt) eller røy-orrhane= rakkelhane/ høne(oftest sterilt)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987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yllestav">
  <a:themeElements>
    <a:clrScheme name="Tryllestav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Tryllestav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yllestav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550</TotalTime>
  <Words>631</Words>
  <Application>Microsoft Office PowerPoint</Application>
  <PresentationFormat>Widescreen</PresentationFormat>
  <Paragraphs>67</Paragraphs>
  <Slides>17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Tryllestav</vt:lpstr>
      <vt:lpstr>Økologi</vt:lpstr>
      <vt:lpstr>Du skal kunne forklare begrepet økologi</vt:lpstr>
      <vt:lpstr>Du skal kunne forklare hva som menes med produsenter, konsumenter(forbrukere) og nedbrytere og gi eksempler på dette </vt:lpstr>
      <vt:lpstr>PowerPoint-presentasjon</vt:lpstr>
      <vt:lpstr>Du skal kunne forklare hva som menes med produsenter, konsumenter(forbrukere) og nedbrytere og gi eksempler på dette</vt:lpstr>
      <vt:lpstr>PowerPoint-presentasjon</vt:lpstr>
      <vt:lpstr>Du skal kunne forklare hva som menes med produsenter, konsumenter(forbrukere) og nedbrytere og gi eksempler på dette</vt:lpstr>
      <vt:lpstr>PowerPoint-presentasjon</vt:lpstr>
      <vt:lpstr>Du skal kunne forklare begrepene art, populasjon og samfunn og gi eksempler på dette </vt:lpstr>
      <vt:lpstr>Du skal kunne forklare begrepene art, populasjon og samfunn og gi eksempler på dette</vt:lpstr>
      <vt:lpstr>Du skal kunne forklare begrepene art, populasjon og samfunn og gi eksempler på dette</vt:lpstr>
      <vt:lpstr>Du skal kunne forklare begrepene næringskjeder og næringsnett og gi eksempler på dette</vt:lpstr>
      <vt:lpstr>Du skal kunne forklare begrepene næringskjeder og næringsnett og gi eksempler på dette</vt:lpstr>
      <vt:lpstr>Du skal kunne forklare hva biotiske og abiotiske faktorer er og gi eksempler på dette </vt:lpstr>
      <vt:lpstr>Du skal kunne forklare hva et økosystem er og gi eksempler på dette </vt:lpstr>
      <vt:lpstr>PowerPoint-presentasjon</vt:lpstr>
      <vt:lpstr>Oppgaver</vt:lpstr>
    </vt:vector>
  </TitlesOfParts>
  <Company>unknown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Økologi</dc:title>
  <dc:creator>Agnar Brenne</dc:creator>
  <cp:lastModifiedBy>Agnar Brenne</cp:lastModifiedBy>
  <cp:revision>33</cp:revision>
  <dcterms:created xsi:type="dcterms:W3CDTF">2015-08-27T09:12:51Z</dcterms:created>
  <dcterms:modified xsi:type="dcterms:W3CDTF">2016-01-28T09:29:11Z</dcterms:modified>
</cp:coreProperties>
</file>